
<file path=[Content_Types].xml><?xml version="1.0" encoding="utf-8"?>
<Types xmlns="http://schemas.openxmlformats.org/package/2006/content-types">
  <Default Extension="jfif"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256" r:id="rId5"/>
    <p:sldId id="257" r:id="rId6"/>
    <p:sldId id="259" r:id="rId7"/>
    <p:sldId id="258" r:id="rId8"/>
    <p:sldId id="260" r:id="rId9"/>
    <p:sldId id="261" r:id="rId10"/>
    <p:sldId id="263" r:id="rId11"/>
    <p:sldId id="262" r:id="rId12"/>
    <p:sldId id="265" r:id="rId13"/>
    <p:sldId id="266" r:id="rId14"/>
    <p:sldId id="264" r:id="rId15"/>
    <p:sldId id="269" r:id="rId16"/>
    <p:sldId id="268" r:id="rId17"/>
    <p:sldId id="277" r:id="rId18"/>
    <p:sldId id="270" r:id="rId19"/>
    <p:sldId id="272" r:id="rId20"/>
    <p:sldId id="273" r:id="rId21"/>
    <p:sldId id="274" r:id="rId22"/>
    <p:sldId id="276" r:id="rId23"/>
    <p:sldId id="275"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0D43F4B-DB42-49D1-974A-07A51841BB98}">
          <p14:sldIdLst>
            <p14:sldId id="256"/>
            <p14:sldId id="257"/>
            <p14:sldId id="259"/>
            <p14:sldId id="258"/>
            <p14:sldId id="260"/>
            <p14:sldId id="261"/>
            <p14:sldId id="263"/>
            <p14:sldId id="262"/>
            <p14:sldId id="265"/>
            <p14:sldId id="266"/>
            <p14:sldId id="264"/>
            <p14:sldId id="269"/>
            <p14:sldId id="268"/>
            <p14:sldId id="277"/>
            <p14:sldId id="270"/>
            <p14:sldId id="272"/>
            <p14:sldId id="273"/>
            <p14:sldId id="274"/>
            <p14:sldId id="276"/>
            <p14:sldId id="275"/>
            <p14:sldId id="2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6432" autoAdjust="0"/>
  </p:normalViewPr>
  <p:slideViewPr>
    <p:cSldViewPr snapToGrid="0">
      <p:cViewPr varScale="1">
        <p:scale>
          <a:sx n="67" d="100"/>
          <a:sy n="67" d="100"/>
        </p:scale>
        <p:origin x="644"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shay Krishnan" userId="4d00d03ab116b607" providerId="LiveId" clId="{26B6C92E-9BAF-4AA1-A736-9431C48BD78A}"/>
    <pc:docChg chg="undo custSel addSld delSld modSld sldOrd addSection delSection modSection">
      <pc:chgData name="Akshay Krishnan" userId="4d00d03ab116b607" providerId="LiveId" clId="{26B6C92E-9BAF-4AA1-A736-9431C48BD78A}" dt="2022-07-28T19:33:11.621" v="1537" actId="20577"/>
      <pc:docMkLst>
        <pc:docMk/>
      </pc:docMkLst>
      <pc:sldChg chg="modSp mod">
        <pc:chgData name="Akshay Krishnan" userId="4d00d03ab116b607" providerId="LiveId" clId="{26B6C92E-9BAF-4AA1-A736-9431C48BD78A}" dt="2022-07-28T17:22:54.770" v="1357" actId="2711"/>
        <pc:sldMkLst>
          <pc:docMk/>
          <pc:sldMk cId="4276485502" sldId="258"/>
        </pc:sldMkLst>
        <pc:spChg chg="mod">
          <ac:chgData name="Akshay Krishnan" userId="4d00d03ab116b607" providerId="LiveId" clId="{26B6C92E-9BAF-4AA1-A736-9431C48BD78A}" dt="2022-07-28T17:22:54.770" v="1357" actId="2711"/>
          <ac:spMkLst>
            <pc:docMk/>
            <pc:sldMk cId="4276485502" sldId="258"/>
            <ac:spMk id="3" creationId="{592688AF-69F4-EFCE-457C-9CB028284BD5}"/>
          </ac:spMkLst>
        </pc:spChg>
      </pc:sldChg>
      <pc:sldChg chg="modSp mod">
        <pc:chgData name="Akshay Krishnan" userId="4d00d03ab116b607" providerId="LiveId" clId="{26B6C92E-9BAF-4AA1-A736-9431C48BD78A}" dt="2022-07-28T17:23:06.214" v="1358" actId="2711"/>
        <pc:sldMkLst>
          <pc:docMk/>
          <pc:sldMk cId="2032041265" sldId="260"/>
        </pc:sldMkLst>
        <pc:spChg chg="mod">
          <ac:chgData name="Akshay Krishnan" userId="4d00d03ab116b607" providerId="LiveId" clId="{26B6C92E-9BAF-4AA1-A736-9431C48BD78A}" dt="2022-07-28T17:23:06.214" v="1358" actId="2711"/>
          <ac:spMkLst>
            <pc:docMk/>
            <pc:sldMk cId="2032041265" sldId="260"/>
            <ac:spMk id="3" creationId="{DBFDC1C3-4D73-2C6A-C11E-8D58C15B557C}"/>
          </ac:spMkLst>
        </pc:spChg>
      </pc:sldChg>
      <pc:sldChg chg="modSp mod">
        <pc:chgData name="Akshay Krishnan" userId="4d00d03ab116b607" providerId="LiveId" clId="{26B6C92E-9BAF-4AA1-A736-9431C48BD78A}" dt="2022-07-28T17:23:35.389" v="1360" actId="113"/>
        <pc:sldMkLst>
          <pc:docMk/>
          <pc:sldMk cId="3669557431" sldId="261"/>
        </pc:sldMkLst>
        <pc:spChg chg="mod">
          <ac:chgData name="Akshay Krishnan" userId="4d00d03ab116b607" providerId="LiveId" clId="{26B6C92E-9BAF-4AA1-A736-9431C48BD78A}" dt="2022-07-28T17:23:35.389" v="1360" actId="113"/>
          <ac:spMkLst>
            <pc:docMk/>
            <pc:sldMk cId="3669557431" sldId="261"/>
            <ac:spMk id="3" creationId="{DFC8099F-624E-73F1-835B-4DA48C1AD03C}"/>
          </ac:spMkLst>
        </pc:spChg>
      </pc:sldChg>
      <pc:sldChg chg="modSp mod">
        <pc:chgData name="Akshay Krishnan" userId="4d00d03ab116b607" providerId="LiveId" clId="{26B6C92E-9BAF-4AA1-A736-9431C48BD78A}" dt="2022-07-28T17:24:40.925" v="1374" actId="20577"/>
        <pc:sldMkLst>
          <pc:docMk/>
          <pc:sldMk cId="2987442171" sldId="262"/>
        </pc:sldMkLst>
        <pc:spChg chg="mod">
          <ac:chgData name="Akshay Krishnan" userId="4d00d03ab116b607" providerId="LiveId" clId="{26B6C92E-9BAF-4AA1-A736-9431C48BD78A}" dt="2022-07-28T12:14:26.031" v="7" actId="1076"/>
          <ac:spMkLst>
            <pc:docMk/>
            <pc:sldMk cId="2987442171" sldId="262"/>
            <ac:spMk id="2" creationId="{53D69CAB-5D9C-6ADB-BEA2-00BC7A2D6C37}"/>
          </ac:spMkLst>
        </pc:spChg>
        <pc:spChg chg="mod">
          <ac:chgData name="Akshay Krishnan" userId="4d00d03ab116b607" providerId="LiveId" clId="{26B6C92E-9BAF-4AA1-A736-9431C48BD78A}" dt="2022-07-28T17:24:40.925" v="1374" actId="20577"/>
          <ac:spMkLst>
            <pc:docMk/>
            <pc:sldMk cId="2987442171" sldId="262"/>
            <ac:spMk id="3" creationId="{F8B1D3EC-9CEB-F5B1-F0AE-63B187FD506A}"/>
          </ac:spMkLst>
        </pc:spChg>
      </pc:sldChg>
      <pc:sldChg chg="modSp mod">
        <pc:chgData name="Akshay Krishnan" userId="4d00d03ab116b607" providerId="LiveId" clId="{26B6C92E-9BAF-4AA1-A736-9431C48BD78A}" dt="2022-07-28T17:24:10.006" v="1361" actId="2711"/>
        <pc:sldMkLst>
          <pc:docMk/>
          <pc:sldMk cId="2751854329" sldId="263"/>
        </pc:sldMkLst>
        <pc:spChg chg="mod">
          <ac:chgData name="Akshay Krishnan" userId="4d00d03ab116b607" providerId="LiveId" clId="{26B6C92E-9BAF-4AA1-A736-9431C48BD78A}" dt="2022-07-28T17:24:10.006" v="1361" actId="2711"/>
          <ac:spMkLst>
            <pc:docMk/>
            <pc:sldMk cId="2751854329" sldId="263"/>
            <ac:spMk id="3" creationId="{4152CF17-09A7-CD0D-6E27-3EA8D19C57CC}"/>
          </ac:spMkLst>
        </pc:spChg>
      </pc:sldChg>
      <pc:sldChg chg="addSp modSp new mod ord">
        <pc:chgData name="Akshay Krishnan" userId="4d00d03ab116b607" providerId="LiveId" clId="{26B6C92E-9BAF-4AA1-A736-9431C48BD78A}" dt="2022-07-28T13:11:06.810" v="1032"/>
        <pc:sldMkLst>
          <pc:docMk/>
          <pc:sldMk cId="3826302028" sldId="264"/>
        </pc:sldMkLst>
        <pc:picChg chg="add mod">
          <ac:chgData name="Akshay Krishnan" userId="4d00d03ab116b607" providerId="LiveId" clId="{26B6C92E-9BAF-4AA1-A736-9431C48BD78A}" dt="2022-07-28T12:32:50.747" v="387" actId="14100"/>
          <ac:picMkLst>
            <pc:docMk/>
            <pc:sldMk cId="3826302028" sldId="264"/>
            <ac:picMk id="8" creationId="{25123517-342D-91B6-F6A3-DE996CB5C1B5}"/>
          </ac:picMkLst>
        </pc:picChg>
      </pc:sldChg>
      <pc:sldChg chg="delSp modSp new del mod">
        <pc:chgData name="Akshay Krishnan" userId="4d00d03ab116b607" providerId="LiveId" clId="{26B6C92E-9BAF-4AA1-A736-9431C48BD78A}" dt="2022-07-28T12:50:16.697" v="811" actId="2696"/>
        <pc:sldMkLst>
          <pc:docMk/>
          <pc:sldMk cId="1716121688" sldId="265"/>
        </pc:sldMkLst>
        <pc:spChg chg="del">
          <ac:chgData name="Akshay Krishnan" userId="4d00d03ab116b607" providerId="LiveId" clId="{26B6C92E-9BAF-4AA1-A736-9431C48BD78A}" dt="2022-07-28T12:49:58.368" v="810" actId="21"/>
          <ac:spMkLst>
            <pc:docMk/>
            <pc:sldMk cId="1716121688" sldId="265"/>
            <ac:spMk id="2" creationId="{4AB6982A-9F97-D0DC-D9DD-0FBA7939414C}"/>
          </ac:spMkLst>
        </pc:spChg>
        <pc:spChg chg="del mod">
          <ac:chgData name="Akshay Krishnan" userId="4d00d03ab116b607" providerId="LiveId" clId="{26B6C92E-9BAF-4AA1-A736-9431C48BD78A}" dt="2022-07-28T12:49:52.416" v="809" actId="21"/>
          <ac:spMkLst>
            <pc:docMk/>
            <pc:sldMk cId="1716121688" sldId="265"/>
            <ac:spMk id="3" creationId="{8D89092D-EBD8-76D3-B5EB-F17C22C0A783}"/>
          </ac:spMkLst>
        </pc:spChg>
      </pc:sldChg>
      <pc:sldChg chg="delSp modSp new mod">
        <pc:chgData name="Akshay Krishnan" userId="4d00d03ab116b607" providerId="LiveId" clId="{26B6C92E-9BAF-4AA1-A736-9431C48BD78A}" dt="2022-07-28T17:26:22.769" v="1381" actId="113"/>
        <pc:sldMkLst>
          <pc:docMk/>
          <pc:sldMk cId="2607497020" sldId="265"/>
        </pc:sldMkLst>
        <pc:spChg chg="del">
          <ac:chgData name="Akshay Krishnan" userId="4d00d03ab116b607" providerId="LiveId" clId="{26B6C92E-9BAF-4AA1-A736-9431C48BD78A}" dt="2022-07-28T12:50:26.295" v="813" actId="21"/>
          <ac:spMkLst>
            <pc:docMk/>
            <pc:sldMk cId="2607497020" sldId="265"/>
            <ac:spMk id="2" creationId="{8F931E54-BDCF-0598-9E35-D4B1AE2921AC}"/>
          </ac:spMkLst>
        </pc:spChg>
        <pc:spChg chg="mod">
          <ac:chgData name="Akshay Krishnan" userId="4d00d03ab116b607" providerId="LiveId" clId="{26B6C92E-9BAF-4AA1-A736-9431C48BD78A}" dt="2022-07-28T17:26:22.769" v="1381" actId="113"/>
          <ac:spMkLst>
            <pc:docMk/>
            <pc:sldMk cId="2607497020" sldId="265"/>
            <ac:spMk id="3" creationId="{5E6A74FD-E8C3-FBBB-782E-FE7F423F9E0D}"/>
          </ac:spMkLst>
        </pc:spChg>
      </pc:sldChg>
      <pc:sldChg chg="delSp modSp new mod">
        <pc:chgData name="Akshay Krishnan" userId="4d00d03ab116b607" providerId="LiveId" clId="{26B6C92E-9BAF-4AA1-A736-9431C48BD78A}" dt="2022-07-28T17:26:33.144" v="1382" actId="114"/>
        <pc:sldMkLst>
          <pc:docMk/>
          <pc:sldMk cId="711734057" sldId="266"/>
        </pc:sldMkLst>
        <pc:spChg chg="del">
          <ac:chgData name="Akshay Krishnan" userId="4d00d03ab116b607" providerId="LiveId" clId="{26B6C92E-9BAF-4AA1-A736-9431C48BD78A}" dt="2022-07-28T13:06:21.273" v="967" actId="21"/>
          <ac:spMkLst>
            <pc:docMk/>
            <pc:sldMk cId="711734057" sldId="266"/>
            <ac:spMk id="2" creationId="{D4F80560-E832-9440-DBE0-C9E330493D8E}"/>
          </ac:spMkLst>
        </pc:spChg>
        <pc:spChg chg="mod">
          <ac:chgData name="Akshay Krishnan" userId="4d00d03ab116b607" providerId="LiveId" clId="{26B6C92E-9BAF-4AA1-A736-9431C48BD78A}" dt="2022-07-28T17:26:33.144" v="1382" actId="114"/>
          <ac:spMkLst>
            <pc:docMk/>
            <pc:sldMk cId="711734057" sldId="266"/>
            <ac:spMk id="3" creationId="{723CA753-6A94-245D-06D6-5C2993B2A132}"/>
          </ac:spMkLst>
        </pc:spChg>
      </pc:sldChg>
      <pc:sldChg chg="addSp delSp modSp new del mod">
        <pc:chgData name="Akshay Krishnan" userId="4d00d03ab116b607" providerId="LiveId" clId="{26B6C92E-9BAF-4AA1-A736-9431C48BD78A}" dt="2022-07-28T19:32:55.775" v="1527" actId="2696"/>
        <pc:sldMkLst>
          <pc:docMk/>
          <pc:sldMk cId="2834405026" sldId="267"/>
        </pc:sldMkLst>
        <pc:spChg chg="del">
          <ac:chgData name="Akshay Krishnan" userId="4d00d03ab116b607" providerId="LiveId" clId="{26B6C92E-9BAF-4AA1-A736-9431C48BD78A}" dt="2022-07-28T13:22:06.421" v="1034" actId="21"/>
          <ac:spMkLst>
            <pc:docMk/>
            <pc:sldMk cId="2834405026" sldId="267"/>
            <ac:spMk id="2" creationId="{79C90B27-9CF2-34FA-1B6B-3D9A27C4E7EA}"/>
          </ac:spMkLst>
        </pc:spChg>
        <pc:spChg chg="del mod">
          <ac:chgData name="Akshay Krishnan" userId="4d00d03ab116b607" providerId="LiveId" clId="{26B6C92E-9BAF-4AA1-A736-9431C48BD78A}" dt="2022-07-28T19:26:53.343" v="1493" actId="21"/>
          <ac:spMkLst>
            <pc:docMk/>
            <pc:sldMk cId="2834405026" sldId="267"/>
            <ac:spMk id="3" creationId="{74D084B4-22AF-650A-515E-72C9DDFCFD04}"/>
          </ac:spMkLst>
        </pc:spChg>
        <pc:picChg chg="add del mod">
          <ac:chgData name="Akshay Krishnan" userId="4d00d03ab116b607" providerId="LiveId" clId="{26B6C92E-9BAF-4AA1-A736-9431C48BD78A}" dt="2022-07-28T19:26:47.694" v="1492" actId="478"/>
          <ac:picMkLst>
            <pc:docMk/>
            <pc:sldMk cId="2834405026" sldId="267"/>
            <ac:picMk id="7" creationId="{6D0E5A43-10B1-6E28-950D-26E9746C8CC9}"/>
          </ac:picMkLst>
        </pc:picChg>
        <pc:picChg chg="add del mod">
          <ac:chgData name="Akshay Krishnan" userId="4d00d03ab116b607" providerId="LiveId" clId="{26B6C92E-9BAF-4AA1-A736-9431C48BD78A}" dt="2022-07-28T19:27:52.084" v="1501" actId="478"/>
          <ac:picMkLst>
            <pc:docMk/>
            <pc:sldMk cId="2834405026" sldId="267"/>
            <ac:picMk id="8" creationId="{D64C70E8-E60C-6845-6B78-FAA5840B5A6B}"/>
          </ac:picMkLst>
        </pc:picChg>
      </pc:sldChg>
      <pc:sldChg chg="addSp delSp modSp new mod">
        <pc:chgData name="Akshay Krishnan" userId="4d00d03ab116b607" providerId="LiveId" clId="{26B6C92E-9BAF-4AA1-A736-9431C48BD78A}" dt="2022-07-28T18:00:00.262" v="1414" actId="20577"/>
        <pc:sldMkLst>
          <pc:docMk/>
          <pc:sldMk cId="30657765" sldId="268"/>
        </pc:sldMkLst>
        <pc:spChg chg="del mod">
          <ac:chgData name="Akshay Krishnan" userId="4d00d03ab116b607" providerId="LiveId" clId="{26B6C92E-9BAF-4AA1-A736-9431C48BD78A}" dt="2022-07-28T13:36:35.877" v="1049" actId="21"/>
          <ac:spMkLst>
            <pc:docMk/>
            <pc:sldMk cId="30657765" sldId="268"/>
            <ac:spMk id="2" creationId="{82792376-9767-EB35-8C5E-B6D328EE9C1C}"/>
          </ac:spMkLst>
        </pc:spChg>
        <pc:spChg chg="del mod">
          <ac:chgData name="Akshay Krishnan" userId="4d00d03ab116b607" providerId="LiveId" clId="{26B6C92E-9BAF-4AA1-A736-9431C48BD78A}" dt="2022-07-28T13:36:59.463" v="1054"/>
          <ac:spMkLst>
            <pc:docMk/>
            <pc:sldMk cId="30657765" sldId="268"/>
            <ac:spMk id="3" creationId="{2EE67A80-88D3-4041-D9AE-F11E3AA4BD2F}"/>
          </ac:spMkLst>
        </pc:spChg>
        <pc:spChg chg="add del mod">
          <ac:chgData name="Akshay Krishnan" userId="4d00d03ab116b607" providerId="LiveId" clId="{26B6C92E-9BAF-4AA1-A736-9431C48BD78A}" dt="2022-07-28T13:37:00.691" v="1055"/>
          <ac:spMkLst>
            <pc:docMk/>
            <pc:sldMk cId="30657765" sldId="268"/>
            <ac:spMk id="7" creationId="{FB582B8E-6FE2-D4AD-A8F7-0117F547BA70}"/>
          </ac:spMkLst>
        </pc:spChg>
        <pc:spChg chg="add mod">
          <ac:chgData name="Akshay Krishnan" userId="4d00d03ab116b607" providerId="LiveId" clId="{26B6C92E-9BAF-4AA1-A736-9431C48BD78A}" dt="2022-07-28T18:00:00.262" v="1414" actId="20577"/>
          <ac:spMkLst>
            <pc:docMk/>
            <pc:sldMk cId="30657765" sldId="268"/>
            <ac:spMk id="8" creationId="{FE27ED79-8374-B3D6-5443-36C8A5EFBD09}"/>
          </ac:spMkLst>
        </pc:spChg>
      </pc:sldChg>
      <pc:sldChg chg="addSp delSp modSp new mod">
        <pc:chgData name="Akshay Krishnan" userId="4d00d03ab116b607" providerId="LiveId" clId="{26B6C92E-9BAF-4AA1-A736-9431C48BD78A}" dt="2022-07-28T15:31:19.596" v="1146" actId="208"/>
        <pc:sldMkLst>
          <pc:docMk/>
          <pc:sldMk cId="1834436176" sldId="269"/>
        </pc:sldMkLst>
        <pc:spChg chg="del mod">
          <ac:chgData name="Akshay Krishnan" userId="4d00d03ab116b607" providerId="LiveId" clId="{26B6C92E-9BAF-4AA1-A736-9431C48BD78A}" dt="2022-07-28T15:11:21.758" v="1067" actId="21"/>
          <ac:spMkLst>
            <pc:docMk/>
            <pc:sldMk cId="1834436176" sldId="269"/>
            <ac:spMk id="2" creationId="{CBBF5058-E3BD-3FA3-242A-2EF4AA6BC139}"/>
          </ac:spMkLst>
        </pc:spChg>
        <pc:spChg chg="del mod">
          <ac:chgData name="Akshay Krishnan" userId="4d00d03ab116b607" providerId="LiveId" clId="{26B6C92E-9BAF-4AA1-A736-9431C48BD78A}" dt="2022-07-28T15:13:04.132" v="1074"/>
          <ac:spMkLst>
            <pc:docMk/>
            <pc:sldMk cId="1834436176" sldId="269"/>
            <ac:spMk id="3" creationId="{4643848E-FF18-5B9E-F5CD-7E0B022F1B3D}"/>
          </ac:spMkLst>
        </pc:spChg>
        <pc:spChg chg="add del mod">
          <ac:chgData name="Akshay Krishnan" userId="4d00d03ab116b607" providerId="LiveId" clId="{26B6C92E-9BAF-4AA1-A736-9431C48BD78A}" dt="2022-07-28T15:15:01.369" v="1081" actId="21"/>
          <ac:spMkLst>
            <pc:docMk/>
            <pc:sldMk cId="1834436176" sldId="269"/>
            <ac:spMk id="8" creationId="{D19BC456-C838-5983-D066-8713EE56D9D4}"/>
          </ac:spMkLst>
        </pc:spChg>
        <pc:picChg chg="add mod">
          <ac:chgData name="Akshay Krishnan" userId="4d00d03ab116b607" providerId="LiveId" clId="{26B6C92E-9BAF-4AA1-A736-9431C48BD78A}" dt="2022-07-28T15:15:35.174" v="1088" actId="14100"/>
          <ac:picMkLst>
            <pc:docMk/>
            <pc:sldMk cId="1834436176" sldId="269"/>
            <ac:picMk id="7" creationId="{8EFFA7EE-F9C5-5E3A-0A74-F46A088A3A7A}"/>
          </ac:picMkLst>
        </pc:picChg>
        <pc:picChg chg="add mod">
          <ac:chgData name="Akshay Krishnan" userId="4d00d03ab116b607" providerId="LiveId" clId="{26B6C92E-9BAF-4AA1-A736-9431C48BD78A}" dt="2022-07-28T15:30:23.778" v="1139" actId="1076"/>
          <ac:picMkLst>
            <pc:docMk/>
            <pc:sldMk cId="1834436176" sldId="269"/>
            <ac:picMk id="10" creationId="{6C7CDDB1-4E3C-D487-13C1-F0F4A34461B3}"/>
          </ac:picMkLst>
        </pc:picChg>
        <pc:cxnChg chg="add del mod">
          <ac:chgData name="Akshay Krishnan" userId="4d00d03ab116b607" providerId="LiveId" clId="{26B6C92E-9BAF-4AA1-A736-9431C48BD78A}" dt="2022-07-28T15:29:10.377" v="1128" actId="478"/>
          <ac:cxnSpMkLst>
            <pc:docMk/>
            <pc:sldMk cId="1834436176" sldId="269"/>
            <ac:cxnSpMk id="12" creationId="{0FDEE528-21C5-BF44-A484-45AFA80351D9}"/>
          </ac:cxnSpMkLst>
        </pc:cxnChg>
        <pc:cxnChg chg="add mod">
          <ac:chgData name="Akshay Krishnan" userId="4d00d03ab116b607" providerId="LiveId" clId="{26B6C92E-9BAF-4AA1-A736-9431C48BD78A}" dt="2022-07-28T15:31:19.596" v="1146" actId="208"/>
          <ac:cxnSpMkLst>
            <pc:docMk/>
            <pc:sldMk cId="1834436176" sldId="269"/>
            <ac:cxnSpMk id="14" creationId="{9852B926-230C-9B72-0064-8B93AD8BDC5F}"/>
          </ac:cxnSpMkLst>
        </pc:cxnChg>
        <pc:cxnChg chg="add mod">
          <ac:chgData name="Akshay Krishnan" userId="4d00d03ab116b607" providerId="LiveId" clId="{26B6C92E-9BAF-4AA1-A736-9431C48BD78A}" dt="2022-07-28T15:31:14.004" v="1145" actId="208"/>
          <ac:cxnSpMkLst>
            <pc:docMk/>
            <pc:sldMk cId="1834436176" sldId="269"/>
            <ac:cxnSpMk id="26" creationId="{985CEB37-642B-7642-80EE-EB2256697D2E}"/>
          </ac:cxnSpMkLst>
        </pc:cxnChg>
      </pc:sldChg>
      <pc:sldChg chg="addSp delSp modSp new mod">
        <pc:chgData name="Akshay Krishnan" userId="4d00d03ab116b607" providerId="LiveId" clId="{26B6C92E-9BAF-4AA1-A736-9431C48BD78A}" dt="2022-07-28T16:54:21.552" v="1233" actId="20577"/>
        <pc:sldMkLst>
          <pc:docMk/>
          <pc:sldMk cId="3014279804" sldId="270"/>
        </pc:sldMkLst>
        <pc:spChg chg="del">
          <ac:chgData name="Akshay Krishnan" userId="4d00d03ab116b607" providerId="LiveId" clId="{26B6C92E-9BAF-4AA1-A736-9431C48BD78A}" dt="2022-07-28T15:21:28.704" v="1105" actId="21"/>
          <ac:spMkLst>
            <pc:docMk/>
            <pc:sldMk cId="3014279804" sldId="270"/>
            <ac:spMk id="2" creationId="{8AEECE9C-8D62-463F-2CB1-7B03F6D84DE8}"/>
          </ac:spMkLst>
        </pc:spChg>
        <pc:spChg chg="del mod">
          <ac:chgData name="Akshay Krishnan" userId="4d00d03ab116b607" providerId="LiveId" clId="{26B6C92E-9BAF-4AA1-A736-9431C48BD78A}" dt="2022-07-28T15:21:53.437" v="1110"/>
          <ac:spMkLst>
            <pc:docMk/>
            <pc:sldMk cId="3014279804" sldId="270"/>
            <ac:spMk id="3" creationId="{B4B86461-173D-0477-DBFA-8DE20D9966A2}"/>
          </ac:spMkLst>
        </pc:spChg>
        <pc:spChg chg="mod">
          <ac:chgData name="Akshay Krishnan" userId="4d00d03ab116b607" providerId="LiveId" clId="{26B6C92E-9BAF-4AA1-A736-9431C48BD78A}" dt="2022-07-28T15:23:15.708" v="1115"/>
          <ac:spMkLst>
            <pc:docMk/>
            <pc:sldMk cId="3014279804" sldId="270"/>
            <ac:spMk id="4" creationId="{C4797F6C-D4D1-B373-75CC-3FDCE9B45E70}"/>
          </ac:spMkLst>
        </pc:spChg>
        <pc:spChg chg="mod">
          <ac:chgData name="Akshay Krishnan" userId="4d00d03ab116b607" providerId="LiveId" clId="{26B6C92E-9BAF-4AA1-A736-9431C48BD78A}" dt="2022-07-28T15:23:15.708" v="1115"/>
          <ac:spMkLst>
            <pc:docMk/>
            <pc:sldMk cId="3014279804" sldId="270"/>
            <ac:spMk id="5" creationId="{E01D3913-A425-AD2C-CD12-CEAC63B67D28}"/>
          </ac:spMkLst>
        </pc:spChg>
        <pc:spChg chg="mod">
          <ac:chgData name="Akshay Krishnan" userId="4d00d03ab116b607" providerId="LiveId" clId="{26B6C92E-9BAF-4AA1-A736-9431C48BD78A}" dt="2022-07-28T15:23:15.708" v="1115"/>
          <ac:spMkLst>
            <pc:docMk/>
            <pc:sldMk cId="3014279804" sldId="270"/>
            <ac:spMk id="6" creationId="{0A54C371-796F-82F1-4BD5-6FA8E116E818}"/>
          </ac:spMkLst>
        </pc:spChg>
        <pc:spChg chg="add del mod">
          <ac:chgData name="Akshay Krishnan" userId="4d00d03ab116b607" providerId="LiveId" clId="{26B6C92E-9BAF-4AA1-A736-9431C48BD78A}" dt="2022-07-28T15:21:55.024" v="1111"/>
          <ac:spMkLst>
            <pc:docMk/>
            <pc:sldMk cId="3014279804" sldId="270"/>
            <ac:spMk id="7" creationId="{2BB7FBC0-5ADB-1F98-D503-8FF5C38AA441}"/>
          </ac:spMkLst>
        </pc:spChg>
        <pc:spChg chg="add del mod">
          <ac:chgData name="Akshay Krishnan" userId="4d00d03ab116b607" providerId="LiveId" clId="{26B6C92E-9BAF-4AA1-A736-9431C48BD78A}" dt="2022-07-28T15:22:29.147" v="1114" actId="478"/>
          <ac:spMkLst>
            <pc:docMk/>
            <pc:sldMk cId="3014279804" sldId="270"/>
            <ac:spMk id="8" creationId="{E1698717-DA9C-EE23-D974-4582A05B7A48}"/>
          </ac:spMkLst>
        </pc:spChg>
        <pc:spChg chg="add del mod">
          <ac:chgData name="Akshay Krishnan" userId="4d00d03ab116b607" providerId="LiveId" clId="{26B6C92E-9BAF-4AA1-A736-9431C48BD78A}" dt="2022-07-28T15:22:29.147" v="1114" actId="478"/>
          <ac:spMkLst>
            <pc:docMk/>
            <pc:sldMk cId="3014279804" sldId="270"/>
            <ac:spMk id="9" creationId="{07F66747-6D59-7E1F-8AD1-66574B5AFA78}"/>
          </ac:spMkLst>
        </pc:spChg>
        <pc:spChg chg="add del mod">
          <ac:chgData name="Akshay Krishnan" userId="4d00d03ab116b607" providerId="LiveId" clId="{26B6C92E-9BAF-4AA1-A736-9431C48BD78A}" dt="2022-07-28T15:22:29.147" v="1114" actId="478"/>
          <ac:spMkLst>
            <pc:docMk/>
            <pc:sldMk cId="3014279804" sldId="270"/>
            <ac:spMk id="10" creationId="{2CECC244-365C-4180-827C-BFEA4830DC13}"/>
          </ac:spMkLst>
        </pc:spChg>
        <pc:spChg chg="add del mod">
          <ac:chgData name="Akshay Krishnan" userId="4d00d03ab116b607" providerId="LiveId" clId="{26B6C92E-9BAF-4AA1-A736-9431C48BD78A}" dt="2022-07-28T15:23:15.708" v="1115"/>
          <ac:spMkLst>
            <pc:docMk/>
            <pc:sldMk cId="3014279804" sldId="270"/>
            <ac:spMk id="11" creationId="{604F647B-C2E3-08A3-02E9-4F3CBDF648E5}"/>
          </ac:spMkLst>
        </pc:spChg>
        <pc:spChg chg="add del mod">
          <ac:chgData name="Akshay Krishnan" userId="4d00d03ab116b607" providerId="LiveId" clId="{26B6C92E-9BAF-4AA1-A736-9431C48BD78A}" dt="2022-07-28T15:23:15.708" v="1115"/>
          <ac:spMkLst>
            <pc:docMk/>
            <pc:sldMk cId="3014279804" sldId="270"/>
            <ac:spMk id="12" creationId="{B53B982F-7B23-C84F-133C-F0ABB4FADBF4}"/>
          </ac:spMkLst>
        </pc:spChg>
        <pc:spChg chg="add del mod">
          <ac:chgData name="Akshay Krishnan" userId="4d00d03ab116b607" providerId="LiveId" clId="{26B6C92E-9BAF-4AA1-A736-9431C48BD78A}" dt="2022-07-28T15:23:15.708" v="1115"/>
          <ac:spMkLst>
            <pc:docMk/>
            <pc:sldMk cId="3014279804" sldId="270"/>
            <ac:spMk id="13" creationId="{C5D3469D-FBBF-06DB-011F-DDCCCF7CCFA4}"/>
          </ac:spMkLst>
        </pc:spChg>
        <pc:spChg chg="add del mod">
          <ac:chgData name="Akshay Krishnan" userId="4d00d03ab116b607" providerId="LiveId" clId="{26B6C92E-9BAF-4AA1-A736-9431C48BD78A}" dt="2022-07-28T15:23:49.779" v="1118" actId="21"/>
          <ac:spMkLst>
            <pc:docMk/>
            <pc:sldMk cId="3014279804" sldId="270"/>
            <ac:spMk id="14" creationId="{5EB41856-9618-79F0-1F23-BA717C5B0866}"/>
          </ac:spMkLst>
        </pc:spChg>
        <pc:spChg chg="add mod">
          <ac:chgData name="Akshay Krishnan" userId="4d00d03ab116b607" providerId="LiveId" clId="{26B6C92E-9BAF-4AA1-A736-9431C48BD78A}" dt="2022-07-28T15:56:10.021" v="1210" actId="20577"/>
          <ac:spMkLst>
            <pc:docMk/>
            <pc:sldMk cId="3014279804" sldId="270"/>
            <ac:spMk id="15" creationId="{82F5814B-6121-1362-586E-3F9986AF4FE3}"/>
          </ac:spMkLst>
        </pc:spChg>
        <pc:spChg chg="add del mod">
          <ac:chgData name="Akshay Krishnan" userId="4d00d03ab116b607" providerId="LiveId" clId="{26B6C92E-9BAF-4AA1-A736-9431C48BD78A}" dt="2022-07-28T15:34:02.397" v="1156"/>
          <ac:spMkLst>
            <pc:docMk/>
            <pc:sldMk cId="3014279804" sldId="270"/>
            <ac:spMk id="16" creationId="{AB6EFB23-56E6-99A5-8618-565C4DC4B702}"/>
          </ac:spMkLst>
        </pc:spChg>
        <pc:spChg chg="add del mod">
          <ac:chgData name="Akshay Krishnan" userId="4d00d03ab116b607" providerId="LiveId" clId="{26B6C92E-9BAF-4AA1-A736-9431C48BD78A}" dt="2022-07-28T15:34:02.405" v="1158"/>
          <ac:spMkLst>
            <pc:docMk/>
            <pc:sldMk cId="3014279804" sldId="270"/>
            <ac:spMk id="18" creationId="{D30DE6DA-F3A5-A6FC-0C59-66E769135D06}"/>
          </ac:spMkLst>
        </pc:spChg>
        <pc:spChg chg="add del mod">
          <ac:chgData name="Akshay Krishnan" userId="4d00d03ab116b607" providerId="LiveId" clId="{26B6C92E-9BAF-4AA1-A736-9431C48BD78A}" dt="2022-07-28T15:34:02.405" v="1160"/>
          <ac:spMkLst>
            <pc:docMk/>
            <pc:sldMk cId="3014279804" sldId="270"/>
            <ac:spMk id="19" creationId="{A2E91E7B-9D8E-4B95-90F4-FE4F72554BDA}"/>
          </ac:spMkLst>
        </pc:spChg>
        <pc:spChg chg="add del mod">
          <ac:chgData name="Akshay Krishnan" userId="4d00d03ab116b607" providerId="LiveId" clId="{26B6C92E-9BAF-4AA1-A736-9431C48BD78A}" dt="2022-07-28T15:34:02.405" v="1162"/>
          <ac:spMkLst>
            <pc:docMk/>
            <pc:sldMk cId="3014279804" sldId="270"/>
            <ac:spMk id="20" creationId="{074E101A-58E1-5B47-667E-260FD45E6784}"/>
          </ac:spMkLst>
        </pc:spChg>
        <pc:spChg chg="add mod">
          <ac:chgData name="Akshay Krishnan" userId="4d00d03ab116b607" providerId="LiveId" clId="{26B6C92E-9BAF-4AA1-A736-9431C48BD78A}" dt="2022-07-28T15:37:23.277" v="1203" actId="1076"/>
          <ac:spMkLst>
            <pc:docMk/>
            <pc:sldMk cId="3014279804" sldId="270"/>
            <ac:spMk id="21" creationId="{6B6C86EB-7FCE-9D88-81D7-E34F700CF7D5}"/>
          </ac:spMkLst>
        </pc:spChg>
        <pc:spChg chg="add del mod">
          <ac:chgData name="Akshay Krishnan" userId="4d00d03ab116b607" providerId="LiveId" clId="{26B6C92E-9BAF-4AA1-A736-9431C48BD78A}" dt="2022-07-28T15:56:02.326" v="1205"/>
          <ac:spMkLst>
            <pc:docMk/>
            <pc:sldMk cId="3014279804" sldId="270"/>
            <ac:spMk id="22" creationId="{361AC32B-35DA-3FFF-79DC-F06A315E5BA5}"/>
          </ac:spMkLst>
        </pc:spChg>
        <pc:spChg chg="add mod">
          <ac:chgData name="Akshay Krishnan" userId="4d00d03ab116b607" providerId="LiveId" clId="{26B6C92E-9BAF-4AA1-A736-9431C48BD78A}" dt="2022-07-28T15:37:10.117" v="1201" actId="313"/>
          <ac:spMkLst>
            <pc:docMk/>
            <pc:sldMk cId="3014279804" sldId="270"/>
            <ac:spMk id="23" creationId="{8DF60DB1-BF6F-2705-2A73-2FF3C9B4F462}"/>
          </ac:spMkLst>
        </pc:spChg>
        <pc:spChg chg="add mod">
          <ac:chgData name="Akshay Krishnan" userId="4d00d03ab116b607" providerId="LiveId" clId="{26B6C92E-9BAF-4AA1-A736-9431C48BD78A}" dt="2022-07-28T16:54:21.552" v="1233" actId="20577"/>
          <ac:spMkLst>
            <pc:docMk/>
            <pc:sldMk cId="3014279804" sldId="270"/>
            <ac:spMk id="24" creationId="{99CCA3F5-12E1-878B-6F89-F8A9AD01F2FD}"/>
          </ac:spMkLst>
        </pc:spChg>
        <pc:picChg chg="add mod">
          <ac:chgData name="Akshay Krishnan" userId="4d00d03ab116b607" providerId="LiveId" clId="{26B6C92E-9BAF-4AA1-A736-9431C48BD78A}" dt="2022-07-28T15:34:01.185" v="1154" actId="1076"/>
          <ac:picMkLst>
            <pc:docMk/>
            <pc:sldMk cId="3014279804" sldId="270"/>
            <ac:picMk id="17" creationId="{B30BD8E7-57D5-B28C-B09D-7A5EAF3AF5E0}"/>
          </ac:picMkLst>
        </pc:picChg>
        <pc:picChg chg="add mod">
          <ac:chgData name="Akshay Krishnan" userId="4d00d03ab116b607" providerId="LiveId" clId="{26B6C92E-9BAF-4AA1-A736-9431C48BD78A}" dt="2022-07-28T16:05:06.896" v="1219" actId="14100"/>
          <ac:picMkLst>
            <pc:docMk/>
            <pc:sldMk cId="3014279804" sldId="270"/>
            <ac:picMk id="25" creationId="{BB4027FB-322C-DA72-8858-1D663998EF6C}"/>
          </ac:picMkLst>
        </pc:picChg>
        <pc:picChg chg="add del mod">
          <ac:chgData name="Akshay Krishnan" userId="4d00d03ab116b607" providerId="LiveId" clId="{26B6C92E-9BAF-4AA1-A736-9431C48BD78A}" dt="2022-07-28T15:22:29.147" v="1114" actId="478"/>
          <ac:picMkLst>
            <pc:docMk/>
            <pc:sldMk cId="3014279804" sldId="270"/>
            <ac:picMk id="2049" creationId="{0B24157F-76A6-7405-84BD-F6E277BC9B26}"/>
          </ac:picMkLst>
        </pc:picChg>
      </pc:sldChg>
      <pc:sldChg chg="addSp delSp modSp new del mod">
        <pc:chgData name="Akshay Krishnan" userId="4d00d03ab116b607" providerId="LiveId" clId="{26B6C92E-9BAF-4AA1-A736-9431C48BD78A}" dt="2022-07-28T15:21:17.940" v="1103" actId="47"/>
        <pc:sldMkLst>
          <pc:docMk/>
          <pc:sldMk cId="3812355356" sldId="270"/>
        </pc:sldMkLst>
        <pc:spChg chg="del mod">
          <ac:chgData name="Akshay Krishnan" userId="4d00d03ab116b607" providerId="LiveId" clId="{26B6C92E-9BAF-4AA1-A736-9431C48BD78A}" dt="2022-07-28T15:16:06.365" v="1092" actId="21"/>
          <ac:spMkLst>
            <pc:docMk/>
            <pc:sldMk cId="3812355356" sldId="270"/>
            <ac:spMk id="2" creationId="{0B41E9BD-F4AD-47DE-6432-3121A8010EDB}"/>
          </ac:spMkLst>
        </pc:spChg>
        <pc:spChg chg="del mod">
          <ac:chgData name="Akshay Krishnan" userId="4d00d03ab116b607" providerId="LiveId" clId="{26B6C92E-9BAF-4AA1-A736-9431C48BD78A}" dt="2022-07-28T15:18:24.477" v="1094" actId="21"/>
          <ac:spMkLst>
            <pc:docMk/>
            <pc:sldMk cId="3812355356" sldId="270"/>
            <ac:spMk id="3" creationId="{3DADF391-3CA3-64B6-7DD7-332A578CE81C}"/>
          </ac:spMkLst>
        </pc:spChg>
        <pc:spChg chg="add del mod">
          <ac:chgData name="Akshay Krishnan" userId="4d00d03ab116b607" providerId="LiveId" clId="{26B6C92E-9BAF-4AA1-A736-9431C48BD78A}" dt="2022-07-28T15:19:23.347" v="1099" actId="21"/>
          <ac:spMkLst>
            <pc:docMk/>
            <pc:sldMk cId="3812355356" sldId="270"/>
            <ac:spMk id="7" creationId="{496C479B-CEDC-402F-8AD0-620A352B86C0}"/>
          </ac:spMkLst>
        </pc:spChg>
        <pc:picChg chg="add mod">
          <ac:chgData name="Akshay Krishnan" userId="4d00d03ab116b607" providerId="LiveId" clId="{26B6C92E-9BAF-4AA1-A736-9431C48BD78A}" dt="2022-07-28T15:18:53.510" v="1097" actId="1076"/>
          <ac:picMkLst>
            <pc:docMk/>
            <pc:sldMk cId="3812355356" sldId="270"/>
            <ac:picMk id="8" creationId="{6803CCFE-73C5-3BAD-14C3-777807F2F688}"/>
          </ac:picMkLst>
        </pc:picChg>
      </pc:sldChg>
      <pc:sldChg chg="delSp new del mod">
        <pc:chgData name="Akshay Krishnan" userId="4d00d03ab116b607" providerId="LiveId" clId="{26B6C92E-9BAF-4AA1-A736-9431C48BD78A}" dt="2022-07-28T16:57:09.689" v="1238" actId="2696"/>
        <pc:sldMkLst>
          <pc:docMk/>
          <pc:sldMk cId="441973425" sldId="271"/>
        </pc:sldMkLst>
        <pc:spChg chg="del">
          <ac:chgData name="Akshay Krishnan" userId="4d00d03ab116b607" providerId="LiveId" clId="{26B6C92E-9BAF-4AA1-A736-9431C48BD78A}" dt="2022-07-28T16:56:01.271" v="1235" actId="21"/>
          <ac:spMkLst>
            <pc:docMk/>
            <pc:sldMk cId="441973425" sldId="271"/>
            <ac:spMk id="2" creationId="{2EEF64B2-231B-5EEC-B39F-626DCF07375B}"/>
          </ac:spMkLst>
        </pc:spChg>
        <pc:spChg chg="del">
          <ac:chgData name="Akshay Krishnan" userId="4d00d03ab116b607" providerId="LiveId" clId="{26B6C92E-9BAF-4AA1-A736-9431C48BD78A}" dt="2022-07-28T16:56:04.220" v="1236" actId="21"/>
          <ac:spMkLst>
            <pc:docMk/>
            <pc:sldMk cId="441973425" sldId="271"/>
            <ac:spMk id="3" creationId="{412D733B-7CD9-D432-E7A2-848B29D6AD1A}"/>
          </ac:spMkLst>
        </pc:spChg>
      </pc:sldChg>
      <pc:sldChg chg="addSp delSp modSp new mod">
        <pc:chgData name="Akshay Krishnan" userId="4d00d03ab116b607" providerId="LiveId" clId="{26B6C92E-9BAF-4AA1-A736-9431C48BD78A}" dt="2022-07-28T17:07:33.313" v="1288" actId="20577"/>
        <pc:sldMkLst>
          <pc:docMk/>
          <pc:sldMk cId="745860845" sldId="272"/>
        </pc:sldMkLst>
        <pc:spChg chg="del">
          <ac:chgData name="Akshay Krishnan" userId="4d00d03ab116b607" providerId="LiveId" clId="{26B6C92E-9BAF-4AA1-A736-9431C48BD78A}" dt="2022-07-28T16:57:18.269" v="1239" actId="478"/>
          <ac:spMkLst>
            <pc:docMk/>
            <pc:sldMk cId="745860845" sldId="272"/>
            <ac:spMk id="2" creationId="{4508282D-3906-78FE-B01E-71B1850189AA}"/>
          </ac:spMkLst>
        </pc:spChg>
        <pc:spChg chg="del">
          <ac:chgData name="Akshay Krishnan" userId="4d00d03ab116b607" providerId="LiveId" clId="{26B6C92E-9BAF-4AA1-A736-9431C48BD78A}" dt="2022-07-28T16:57:18.269" v="1239" actId="478"/>
          <ac:spMkLst>
            <pc:docMk/>
            <pc:sldMk cId="745860845" sldId="272"/>
            <ac:spMk id="3" creationId="{AE4EE0E2-7971-CA0A-255A-DDE4FC556CB4}"/>
          </ac:spMkLst>
        </pc:spChg>
        <pc:spChg chg="del">
          <ac:chgData name="Akshay Krishnan" userId="4d00d03ab116b607" providerId="LiveId" clId="{26B6C92E-9BAF-4AA1-A736-9431C48BD78A}" dt="2022-07-28T16:57:18.269" v="1239" actId="478"/>
          <ac:spMkLst>
            <pc:docMk/>
            <pc:sldMk cId="745860845" sldId="272"/>
            <ac:spMk id="4" creationId="{9098167E-75FD-CAD2-4299-2C4D5992522C}"/>
          </ac:spMkLst>
        </pc:spChg>
        <pc:spChg chg="del">
          <ac:chgData name="Akshay Krishnan" userId="4d00d03ab116b607" providerId="LiveId" clId="{26B6C92E-9BAF-4AA1-A736-9431C48BD78A}" dt="2022-07-28T16:57:18.269" v="1239" actId="478"/>
          <ac:spMkLst>
            <pc:docMk/>
            <pc:sldMk cId="745860845" sldId="272"/>
            <ac:spMk id="5" creationId="{A96D6A07-65B9-5DB9-ECEC-CF42DE7FF792}"/>
          </ac:spMkLst>
        </pc:spChg>
        <pc:spChg chg="del">
          <ac:chgData name="Akshay Krishnan" userId="4d00d03ab116b607" providerId="LiveId" clId="{26B6C92E-9BAF-4AA1-A736-9431C48BD78A}" dt="2022-07-28T16:57:18.269" v="1239" actId="478"/>
          <ac:spMkLst>
            <pc:docMk/>
            <pc:sldMk cId="745860845" sldId="272"/>
            <ac:spMk id="6" creationId="{E86C3C8E-3D09-ED4D-25B3-74550FD5A522}"/>
          </ac:spMkLst>
        </pc:spChg>
        <pc:spChg chg="add mod">
          <ac:chgData name="Akshay Krishnan" userId="4d00d03ab116b607" providerId="LiveId" clId="{26B6C92E-9BAF-4AA1-A736-9431C48BD78A}" dt="2022-07-28T17:04:55.081" v="1274" actId="1076"/>
          <ac:spMkLst>
            <pc:docMk/>
            <pc:sldMk cId="745860845" sldId="272"/>
            <ac:spMk id="11" creationId="{B232B2A3-9FF5-47AC-445F-6BD4C3DB7311}"/>
          </ac:spMkLst>
        </pc:spChg>
        <pc:spChg chg="add mod">
          <ac:chgData name="Akshay Krishnan" userId="4d00d03ab116b607" providerId="LiveId" clId="{26B6C92E-9BAF-4AA1-A736-9431C48BD78A}" dt="2022-07-28T17:07:33.313" v="1288" actId="20577"/>
          <ac:spMkLst>
            <pc:docMk/>
            <pc:sldMk cId="745860845" sldId="272"/>
            <ac:spMk id="13" creationId="{3608C444-8283-0576-05E5-BFCE0C6DEF69}"/>
          </ac:spMkLst>
        </pc:spChg>
        <pc:picChg chg="add mod">
          <ac:chgData name="Akshay Krishnan" userId="4d00d03ab116b607" providerId="LiveId" clId="{26B6C92E-9BAF-4AA1-A736-9431C48BD78A}" dt="2022-07-28T17:04:51.340" v="1273" actId="1076"/>
          <ac:picMkLst>
            <pc:docMk/>
            <pc:sldMk cId="745860845" sldId="272"/>
            <ac:picMk id="10" creationId="{1970567D-905D-2BE3-6B13-2959A60B9068}"/>
          </ac:picMkLst>
        </pc:picChg>
        <pc:picChg chg="add mod">
          <ac:chgData name="Akshay Krishnan" userId="4d00d03ab116b607" providerId="LiveId" clId="{26B6C92E-9BAF-4AA1-A736-9431C48BD78A}" dt="2022-07-28T17:04:46.854" v="1271" actId="14100"/>
          <ac:picMkLst>
            <pc:docMk/>
            <pc:sldMk cId="745860845" sldId="272"/>
            <ac:picMk id="12" creationId="{957E7D1F-1399-6C08-F8D7-2F5221C06A87}"/>
          </ac:picMkLst>
        </pc:picChg>
      </pc:sldChg>
      <pc:sldChg chg="addSp delSp modSp new mod">
        <pc:chgData name="Akshay Krishnan" userId="4d00d03ab116b607" providerId="LiveId" clId="{26B6C92E-9BAF-4AA1-A736-9431C48BD78A}" dt="2022-07-28T17:13:48.774" v="1322" actId="1076"/>
        <pc:sldMkLst>
          <pc:docMk/>
          <pc:sldMk cId="3282223805" sldId="273"/>
        </pc:sldMkLst>
        <pc:spChg chg="del">
          <ac:chgData name="Akshay Krishnan" userId="4d00d03ab116b607" providerId="LiveId" clId="{26B6C92E-9BAF-4AA1-A736-9431C48BD78A}" dt="2022-07-28T17:07:49.167" v="1290" actId="478"/>
          <ac:spMkLst>
            <pc:docMk/>
            <pc:sldMk cId="3282223805" sldId="273"/>
            <ac:spMk id="2" creationId="{56C676A3-A801-8E77-FA9E-2D91596E6BDD}"/>
          </ac:spMkLst>
        </pc:spChg>
        <pc:spChg chg="del">
          <ac:chgData name="Akshay Krishnan" userId="4d00d03ab116b607" providerId="LiveId" clId="{26B6C92E-9BAF-4AA1-A736-9431C48BD78A}" dt="2022-07-28T17:07:49.167" v="1290" actId="478"/>
          <ac:spMkLst>
            <pc:docMk/>
            <pc:sldMk cId="3282223805" sldId="273"/>
            <ac:spMk id="3" creationId="{2FFE5711-50A7-7B7A-1545-36B9735DFB12}"/>
          </ac:spMkLst>
        </pc:spChg>
        <pc:spChg chg="del">
          <ac:chgData name="Akshay Krishnan" userId="4d00d03ab116b607" providerId="LiveId" clId="{26B6C92E-9BAF-4AA1-A736-9431C48BD78A}" dt="2022-07-28T17:07:49.167" v="1290" actId="478"/>
          <ac:spMkLst>
            <pc:docMk/>
            <pc:sldMk cId="3282223805" sldId="273"/>
            <ac:spMk id="4" creationId="{82C7AE67-2D92-E203-299F-CFE87076A00E}"/>
          </ac:spMkLst>
        </pc:spChg>
        <pc:spChg chg="del">
          <ac:chgData name="Akshay Krishnan" userId="4d00d03ab116b607" providerId="LiveId" clId="{26B6C92E-9BAF-4AA1-A736-9431C48BD78A}" dt="2022-07-28T17:07:59.491" v="1291" actId="478"/>
          <ac:spMkLst>
            <pc:docMk/>
            <pc:sldMk cId="3282223805" sldId="273"/>
            <ac:spMk id="5" creationId="{F9956F30-D996-B70B-192D-6BF2C8961AD2}"/>
          </ac:spMkLst>
        </pc:spChg>
        <pc:spChg chg="del">
          <ac:chgData name="Akshay Krishnan" userId="4d00d03ab116b607" providerId="LiveId" clId="{26B6C92E-9BAF-4AA1-A736-9431C48BD78A}" dt="2022-07-28T17:07:59.491" v="1291" actId="478"/>
          <ac:spMkLst>
            <pc:docMk/>
            <pc:sldMk cId="3282223805" sldId="273"/>
            <ac:spMk id="6" creationId="{BF8E8283-C6F2-1AC4-E76F-3CB3958EF4B2}"/>
          </ac:spMkLst>
        </pc:spChg>
        <pc:spChg chg="add mod">
          <ac:chgData name="Akshay Krishnan" userId="4d00d03ab116b607" providerId="LiveId" clId="{26B6C92E-9BAF-4AA1-A736-9431C48BD78A}" dt="2022-07-28T17:12:25.395" v="1311" actId="1076"/>
          <ac:spMkLst>
            <pc:docMk/>
            <pc:sldMk cId="3282223805" sldId="273"/>
            <ac:spMk id="11" creationId="{277EA7C2-9FB9-B41E-F655-89EEA503DE6F}"/>
          </ac:spMkLst>
        </pc:spChg>
        <pc:spChg chg="add mod">
          <ac:chgData name="Akshay Krishnan" userId="4d00d03ab116b607" providerId="LiveId" clId="{26B6C92E-9BAF-4AA1-A736-9431C48BD78A}" dt="2022-07-28T17:13:48.774" v="1322" actId="1076"/>
          <ac:spMkLst>
            <pc:docMk/>
            <pc:sldMk cId="3282223805" sldId="273"/>
            <ac:spMk id="13" creationId="{8D9BA7D1-F733-364A-9CB4-1AE5E2B59F81}"/>
          </ac:spMkLst>
        </pc:spChg>
        <pc:picChg chg="add mod">
          <ac:chgData name="Akshay Krishnan" userId="4d00d03ab116b607" providerId="LiveId" clId="{26B6C92E-9BAF-4AA1-A736-9431C48BD78A}" dt="2022-07-28T17:12:18.656" v="1310" actId="14100"/>
          <ac:picMkLst>
            <pc:docMk/>
            <pc:sldMk cId="3282223805" sldId="273"/>
            <ac:picMk id="10" creationId="{C0F236FE-904F-8ACA-7742-03F3AF4FF1E5}"/>
          </ac:picMkLst>
        </pc:picChg>
        <pc:picChg chg="add mod">
          <ac:chgData name="Akshay Krishnan" userId="4d00d03ab116b607" providerId="LiveId" clId="{26B6C92E-9BAF-4AA1-A736-9431C48BD78A}" dt="2022-07-28T17:12:11.851" v="1308" actId="14100"/>
          <ac:picMkLst>
            <pc:docMk/>
            <pc:sldMk cId="3282223805" sldId="273"/>
            <ac:picMk id="12" creationId="{349FE02D-B15E-0C79-A2C0-F7C75881A03C}"/>
          </ac:picMkLst>
        </pc:picChg>
      </pc:sldChg>
      <pc:sldChg chg="addSp delSp modSp new mod">
        <pc:chgData name="Akshay Krishnan" userId="4d00d03ab116b607" providerId="LiveId" clId="{26B6C92E-9BAF-4AA1-A736-9431C48BD78A}" dt="2022-07-28T17:18:58.700" v="1354" actId="1076"/>
        <pc:sldMkLst>
          <pc:docMk/>
          <pc:sldMk cId="3777613726" sldId="274"/>
        </pc:sldMkLst>
        <pc:spChg chg="del">
          <ac:chgData name="Akshay Krishnan" userId="4d00d03ab116b607" providerId="LiveId" clId="{26B6C92E-9BAF-4AA1-A736-9431C48BD78A}" dt="2022-07-28T17:14:03.165" v="1324" actId="478"/>
          <ac:spMkLst>
            <pc:docMk/>
            <pc:sldMk cId="3777613726" sldId="274"/>
            <ac:spMk id="2" creationId="{16BC78D2-F99A-03DD-7055-DAF328A7355A}"/>
          </ac:spMkLst>
        </pc:spChg>
        <pc:spChg chg="del">
          <ac:chgData name="Akshay Krishnan" userId="4d00d03ab116b607" providerId="LiveId" clId="{26B6C92E-9BAF-4AA1-A736-9431C48BD78A}" dt="2022-07-28T17:14:03.165" v="1324" actId="478"/>
          <ac:spMkLst>
            <pc:docMk/>
            <pc:sldMk cId="3777613726" sldId="274"/>
            <ac:spMk id="3" creationId="{1E39CA6B-EBFE-6B2A-5451-EBA54449B194}"/>
          </ac:spMkLst>
        </pc:spChg>
        <pc:spChg chg="del">
          <ac:chgData name="Akshay Krishnan" userId="4d00d03ab116b607" providerId="LiveId" clId="{26B6C92E-9BAF-4AA1-A736-9431C48BD78A}" dt="2022-07-28T17:14:03.165" v="1324" actId="478"/>
          <ac:spMkLst>
            <pc:docMk/>
            <pc:sldMk cId="3777613726" sldId="274"/>
            <ac:spMk id="4" creationId="{69020C4F-1B78-C66E-75FF-C8E66EB930D1}"/>
          </ac:spMkLst>
        </pc:spChg>
        <pc:spChg chg="del">
          <ac:chgData name="Akshay Krishnan" userId="4d00d03ab116b607" providerId="LiveId" clId="{26B6C92E-9BAF-4AA1-A736-9431C48BD78A}" dt="2022-07-28T17:14:03.165" v="1324" actId="478"/>
          <ac:spMkLst>
            <pc:docMk/>
            <pc:sldMk cId="3777613726" sldId="274"/>
            <ac:spMk id="5" creationId="{11324123-8A38-BF36-420E-3F7963DA6967}"/>
          </ac:spMkLst>
        </pc:spChg>
        <pc:spChg chg="del">
          <ac:chgData name="Akshay Krishnan" userId="4d00d03ab116b607" providerId="LiveId" clId="{26B6C92E-9BAF-4AA1-A736-9431C48BD78A}" dt="2022-07-28T17:14:03.165" v="1324" actId="478"/>
          <ac:spMkLst>
            <pc:docMk/>
            <pc:sldMk cId="3777613726" sldId="274"/>
            <ac:spMk id="6" creationId="{8D26C59D-3D75-7D7C-434F-3F9E86099DCA}"/>
          </ac:spMkLst>
        </pc:spChg>
        <pc:spChg chg="add mod">
          <ac:chgData name="Akshay Krishnan" userId="4d00d03ab116b607" providerId="LiveId" clId="{26B6C92E-9BAF-4AA1-A736-9431C48BD78A}" dt="2022-07-28T17:17:38.488" v="1341" actId="20577"/>
          <ac:spMkLst>
            <pc:docMk/>
            <pc:sldMk cId="3777613726" sldId="274"/>
            <ac:spMk id="11" creationId="{9DF9AFA7-36EE-84B8-E030-EDF9F6525D38}"/>
          </ac:spMkLst>
        </pc:spChg>
        <pc:spChg chg="add mod">
          <ac:chgData name="Akshay Krishnan" userId="4d00d03ab116b607" providerId="LiveId" clId="{26B6C92E-9BAF-4AA1-A736-9431C48BD78A}" dt="2022-07-28T17:18:41.477" v="1352" actId="207"/>
          <ac:spMkLst>
            <pc:docMk/>
            <pc:sldMk cId="3777613726" sldId="274"/>
            <ac:spMk id="13" creationId="{8C84E12C-5FB2-C4AC-6635-BE4D0DCCC093}"/>
          </ac:spMkLst>
        </pc:spChg>
        <pc:picChg chg="add mod">
          <ac:chgData name="Akshay Krishnan" userId="4d00d03ab116b607" providerId="LiveId" clId="{26B6C92E-9BAF-4AA1-A736-9431C48BD78A}" dt="2022-07-28T17:18:58.700" v="1354" actId="1076"/>
          <ac:picMkLst>
            <pc:docMk/>
            <pc:sldMk cId="3777613726" sldId="274"/>
            <ac:picMk id="10" creationId="{677A6362-35A7-494F-15B7-18BB8FD59553}"/>
          </ac:picMkLst>
        </pc:picChg>
        <pc:picChg chg="add mod">
          <ac:chgData name="Akshay Krishnan" userId="4d00d03ab116b607" providerId="LiveId" clId="{26B6C92E-9BAF-4AA1-A736-9431C48BD78A}" dt="2022-07-28T17:18:53.018" v="1353" actId="14100"/>
          <ac:picMkLst>
            <pc:docMk/>
            <pc:sldMk cId="3777613726" sldId="274"/>
            <ac:picMk id="12" creationId="{61DC37D4-814B-31CF-8909-4A82BF443B9A}"/>
          </ac:picMkLst>
        </pc:picChg>
      </pc:sldChg>
      <pc:sldChg chg="modSp new mod">
        <pc:chgData name="Akshay Krishnan" userId="4d00d03ab116b607" providerId="LiveId" clId="{26B6C92E-9BAF-4AA1-A736-9431C48BD78A}" dt="2022-07-28T18:16:09.029" v="1424" actId="14100"/>
        <pc:sldMkLst>
          <pc:docMk/>
          <pc:sldMk cId="2389500799" sldId="275"/>
        </pc:sldMkLst>
        <pc:spChg chg="mod">
          <ac:chgData name="Akshay Krishnan" userId="4d00d03ab116b607" providerId="LiveId" clId="{26B6C92E-9BAF-4AA1-A736-9431C48BD78A}" dt="2022-07-28T18:16:04.440" v="1423" actId="1076"/>
          <ac:spMkLst>
            <pc:docMk/>
            <pc:sldMk cId="2389500799" sldId="275"/>
            <ac:spMk id="2" creationId="{E64BD00C-F17D-195B-A31D-0945C4CC5C23}"/>
          </ac:spMkLst>
        </pc:spChg>
        <pc:spChg chg="mod">
          <ac:chgData name="Akshay Krishnan" userId="4d00d03ab116b607" providerId="LiveId" clId="{26B6C92E-9BAF-4AA1-A736-9431C48BD78A}" dt="2022-07-28T18:16:09.029" v="1424" actId="14100"/>
          <ac:spMkLst>
            <pc:docMk/>
            <pc:sldMk cId="2389500799" sldId="275"/>
            <ac:spMk id="3" creationId="{6CFB6461-721C-2124-68B3-81B3A72E1565}"/>
          </ac:spMkLst>
        </pc:spChg>
      </pc:sldChg>
      <pc:sldChg chg="delSp new del mod">
        <pc:chgData name="Akshay Krishnan" userId="4d00d03ab116b607" providerId="LiveId" clId="{26B6C92E-9BAF-4AA1-A736-9431C48BD78A}" dt="2022-07-28T17:44:27.147" v="1388" actId="2696"/>
        <pc:sldMkLst>
          <pc:docMk/>
          <pc:sldMk cId="3633994136" sldId="275"/>
        </pc:sldMkLst>
        <pc:spChg chg="del">
          <ac:chgData name="Akshay Krishnan" userId="4d00d03ab116b607" providerId="LiveId" clId="{26B6C92E-9BAF-4AA1-A736-9431C48BD78A}" dt="2022-07-28T17:19:17.730" v="1356" actId="478"/>
          <ac:spMkLst>
            <pc:docMk/>
            <pc:sldMk cId="3633994136" sldId="275"/>
            <ac:spMk id="2" creationId="{8F33A7C3-9752-85B0-5A03-2B2417A34008}"/>
          </ac:spMkLst>
        </pc:spChg>
        <pc:spChg chg="del">
          <ac:chgData name="Akshay Krishnan" userId="4d00d03ab116b607" providerId="LiveId" clId="{26B6C92E-9BAF-4AA1-A736-9431C48BD78A}" dt="2022-07-28T17:19:17.730" v="1356" actId="478"/>
          <ac:spMkLst>
            <pc:docMk/>
            <pc:sldMk cId="3633994136" sldId="275"/>
            <ac:spMk id="3" creationId="{D947B48D-F4CF-E0FE-873E-72CDC16A9BBD}"/>
          </ac:spMkLst>
        </pc:spChg>
        <pc:spChg chg="del">
          <ac:chgData name="Akshay Krishnan" userId="4d00d03ab116b607" providerId="LiveId" clId="{26B6C92E-9BAF-4AA1-A736-9431C48BD78A}" dt="2022-07-28T17:19:17.730" v="1356" actId="478"/>
          <ac:spMkLst>
            <pc:docMk/>
            <pc:sldMk cId="3633994136" sldId="275"/>
            <ac:spMk id="4" creationId="{A8F2A8BE-404F-7359-1295-36442FF33B10}"/>
          </ac:spMkLst>
        </pc:spChg>
        <pc:spChg chg="del">
          <ac:chgData name="Akshay Krishnan" userId="4d00d03ab116b607" providerId="LiveId" clId="{26B6C92E-9BAF-4AA1-A736-9431C48BD78A}" dt="2022-07-28T17:19:17.730" v="1356" actId="478"/>
          <ac:spMkLst>
            <pc:docMk/>
            <pc:sldMk cId="3633994136" sldId="275"/>
            <ac:spMk id="5" creationId="{93801AE8-EF80-936A-62C3-482BB5675207}"/>
          </ac:spMkLst>
        </pc:spChg>
        <pc:spChg chg="del">
          <ac:chgData name="Akshay Krishnan" userId="4d00d03ab116b607" providerId="LiveId" clId="{26B6C92E-9BAF-4AA1-A736-9431C48BD78A}" dt="2022-07-28T17:19:17.730" v="1356" actId="478"/>
          <ac:spMkLst>
            <pc:docMk/>
            <pc:sldMk cId="3633994136" sldId="275"/>
            <ac:spMk id="6" creationId="{176B323C-D2BB-249D-B518-96F2020E1648}"/>
          </ac:spMkLst>
        </pc:spChg>
      </pc:sldChg>
      <pc:sldChg chg="delSp modSp new mod">
        <pc:chgData name="Akshay Krishnan" userId="4d00d03ab116b607" providerId="LiveId" clId="{26B6C92E-9BAF-4AA1-A736-9431C48BD78A}" dt="2022-07-28T18:26:03.913" v="1491" actId="2711"/>
        <pc:sldMkLst>
          <pc:docMk/>
          <pc:sldMk cId="3780045845" sldId="276"/>
        </pc:sldMkLst>
        <pc:spChg chg="del">
          <ac:chgData name="Akshay Krishnan" userId="4d00d03ab116b607" providerId="LiveId" clId="{26B6C92E-9BAF-4AA1-A736-9431C48BD78A}" dt="2022-07-28T18:16:33.728" v="1426" actId="21"/>
          <ac:spMkLst>
            <pc:docMk/>
            <pc:sldMk cId="3780045845" sldId="276"/>
            <ac:spMk id="2" creationId="{E8EF722A-C20B-BCE1-1D24-5460D85C7F36}"/>
          </ac:spMkLst>
        </pc:spChg>
        <pc:spChg chg="mod">
          <ac:chgData name="Akshay Krishnan" userId="4d00d03ab116b607" providerId="LiveId" clId="{26B6C92E-9BAF-4AA1-A736-9431C48BD78A}" dt="2022-07-28T18:26:03.913" v="1491" actId="2711"/>
          <ac:spMkLst>
            <pc:docMk/>
            <pc:sldMk cId="3780045845" sldId="276"/>
            <ac:spMk id="3" creationId="{D4546CB8-DF38-4CDA-21E9-9BE734ED54BE}"/>
          </ac:spMkLst>
        </pc:spChg>
      </pc:sldChg>
      <pc:sldChg chg="addSp delSp modSp new mod">
        <pc:chgData name="Akshay Krishnan" userId="4d00d03ab116b607" providerId="LiveId" clId="{26B6C92E-9BAF-4AA1-A736-9431C48BD78A}" dt="2022-07-28T19:32:41.732" v="1526" actId="1076"/>
        <pc:sldMkLst>
          <pc:docMk/>
          <pc:sldMk cId="3010464934" sldId="277"/>
        </pc:sldMkLst>
        <pc:spChg chg="mod">
          <ac:chgData name="Akshay Krishnan" userId="4d00d03ab116b607" providerId="LiveId" clId="{26B6C92E-9BAF-4AA1-A736-9431C48BD78A}" dt="2022-07-28T19:32:41.732" v="1526" actId="1076"/>
          <ac:spMkLst>
            <pc:docMk/>
            <pc:sldMk cId="3010464934" sldId="277"/>
            <ac:spMk id="2" creationId="{C2C20D23-F2BE-B390-B4E5-4F5F3657CBFD}"/>
          </ac:spMkLst>
        </pc:spChg>
        <pc:spChg chg="del mod">
          <ac:chgData name="Akshay Krishnan" userId="4d00d03ab116b607" providerId="LiveId" clId="{26B6C92E-9BAF-4AA1-A736-9431C48BD78A}" dt="2022-07-28T19:31:40.767" v="1516" actId="21"/>
          <ac:spMkLst>
            <pc:docMk/>
            <pc:sldMk cId="3010464934" sldId="277"/>
            <ac:spMk id="3" creationId="{91F6BD13-6F62-5E8D-C14B-8FFA04DE4680}"/>
          </ac:spMkLst>
        </pc:spChg>
        <pc:spChg chg="add del mod">
          <ac:chgData name="Akshay Krishnan" userId="4d00d03ab116b607" providerId="LiveId" clId="{26B6C92E-9BAF-4AA1-A736-9431C48BD78A}" dt="2022-07-28T19:31:49.628" v="1518" actId="21"/>
          <ac:spMkLst>
            <pc:docMk/>
            <pc:sldMk cId="3010464934" sldId="277"/>
            <ac:spMk id="7" creationId="{276AF770-D5EF-E4B1-708E-0A16F00BA618}"/>
          </ac:spMkLst>
        </pc:spChg>
        <pc:picChg chg="add mod">
          <ac:chgData name="Akshay Krishnan" userId="4d00d03ab116b607" providerId="LiveId" clId="{26B6C92E-9BAF-4AA1-A736-9431C48BD78A}" dt="2022-07-28T19:32:33.279" v="1525" actId="1076"/>
          <ac:picMkLst>
            <pc:docMk/>
            <pc:sldMk cId="3010464934" sldId="277"/>
            <ac:picMk id="9" creationId="{550A1879-3D89-E493-7552-5109910C3EDA}"/>
          </ac:picMkLst>
        </pc:picChg>
      </pc:sldChg>
      <pc:sldChg chg="modSp new mod">
        <pc:chgData name="Akshay Krishnan" userId="4d00d03ab116b607" providerId="LiveId" clId="{26B6C92E-9BAF-4AA1-A736-9431C48BD78A}" dt="2022-07-28T19:33:11.621" v="1537" actId="20577"/>
        <pc:sldMkLst>
          <pc:docMk/>
          <pc:sldMk cId="1628835833" sldId="278"/>
        </pc:sldMkLst>
        <pc:spChg chg="mod">
          <ac:chgData name="Akshay Krishnan" userId="4d00d03ab116b607" providerId="LiveId" clId="{26B6C92E-9BAF-4AA1-A736-9431C48BD78A}" dt="2022-07-28T19:33:11.621" v="1537" actId="20577"/>
          <ac:spMkLst>
            <pc:docMk/>
            <pc:sldMk cId="1628835833" sldId="278"/>
            <ac:spMk id="2" creationId="{0E2FBF82-2E5C-144F-757E-B523C32A0BB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7/29/2022</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7/29/2022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0.jfif"/><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568498" y="1327759"/>
            <a:ext cx="4989628" cy="1929505"/>
          </a:xfrm>
        </p:spPr>
        <p:txBody>
          <a:bodyPr/>
          <a:lstStyle/>
          <a:p>
            <a:r>
              <a:rPr lang="en-US" dirty="0"/>
              <a:t>INTELLIGENCE OF BIOLOGICAL SYSTEMS-2</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568498" y="3304889"/>
            <a:ext cx="5394151" cy="1104900"/>
          </a:xfrm>
        </p:spPr>
        <p:txBody>
          <a:bodyPr>
            <a:normAutofit fontScale="92500" lnSpcReduction="20000"/>
          </a:bodyPr>
          <a:lstStyle/>
          <a:p>
            <a:r>
              <a:rPr lang="en-US" sz="2400" dirty="0"/>
              <a:t>​​</a:t>
            </a:r>
          </a:p>
          <a:p>
            <a:r>
              <a:rPr lang="en-US" sz="2400" b="1" dirty="0">
                <a:solidFill>
                  <a:schemeClr val="accent3"/>
                </a:solidFill>
              </a:rPr>
              <a:t>PROJECT TOPIC </a:t>
            </a:r>
          </a:p>
          <a:p>
            <a:r>
              <a:rPr lang="en-US" sz="2400" b="1" dirty="0"/>
              <a:t>MOTIF DISCOVERY: GREEDY MOTIF SEARCH </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3CA753-6A94-245D-06D6-5C2993B2A132}"/>
              </a:ext>
            </a:extLst>
          </p:cNvPr>
          <p:cNvSpPr>
            <a:spLocks noGrp="1"/>
          </p:cNvSpPr>
          <p:nvPr>
            <p:ph type="body" sz="quarter" idx="22"/>
          </p:nvPr>
        </p:nvSpPr>
        <p:spPr>
          <a:xfrm>
            <a:off x="438150" y="1695450"/>
            <a:ext cx="11220449" cy="4752975"/>
          </a:xfrm>
        </p:spPr>
        <p:txBody>
          <a:bodyPr/>
          <a:lstStyle/>
          <a:p>
            <a:pPr marL="285750" lvl="0" indent="-285750" algn="l">
              <a:spcBef>
                <a:spcPts val="970"/>
              </a:spcBef>
              <a:spcAft>
                <a:spcPts val="0"/>
              </a:spcAft>
              <a:buSzPts val="1000"/>
              <a:buFont typeface="Wingdings" panose="05000000000000000000" pitchFamily="2" charset="2"/>
              <a:buChar char="Ø"/>
              <a:tabLst>
                <a:tab pos="612775" algn="l"/>
              </a:tabLst>
            </a:pPr>
            <a:r>
              <a:rPr lang="en-US" sz="1800" dirty="0">
                <a:effectLst/>
                <a:latin typeface="Times New Roman" panose="02020603050405020304" pitchFamily="18" charset="0"/>
                <a:ea typeface="Times New Roman" panose="02020603050405020304" pitchFamily="18" charset="0"/>
              </a:rPr>
              <a:t>Repeating this step for every other row:-</a:t>
            </a:r>
            <a:endParaRPr lang="en-IN" sz="1800" dirty="0">
              <a:effectLst/>
              <a:latin typeface="Times New Roman" panose="02020603050405020304" pitchFamily="18" charset="0"/>
              <a:ea typeface="Times New Roman" panose="02020603050405020304" pitchFamily="18" charset="0"/>
            </a:endParaRPr>
          </a:p>
          <a:p>
            <a:pPr marL="285750" lvl="0" indent="-285750" algn="l">
              <a:spcBef>
                <a:spcPts val="970"/>
              </a:spcBef>
              <a:spcAft>
                <a:spcPts val="0"/>
              </a:spcAft>
              <a:buSzPts val="1000"/>
              <a:buFont typeface="Wingdings" panose="05000000000000000000" pitchFamily="2" charset="2"/>
              <a:buChar char="Ø"/>
              <a:tabLst>
                <a:tab pos="612775" algn="l"/>
              </a:tabLst>
            </a:pPr>
            <a:r>
              <a:rPr lang="en-US" sz="1800" dirty="0">
                <a:effectLst/>
                <a:latin typeface="Times New Roman" panose="02020603050405020304" pitchFamily="18" charset="0"/>
                <a:ea typeface="Times New Roman" panose="02020603050405020304" pitchFamily="18" charset="0"/>
              </a:rPr>
              <a:t>Returning the motif matrix which will contain</a:t>
            </a:r>
            <a:endParaRPr lang="en-IN" sz="1800" dirty="0">
              <a:effectLst/>
              <a:latin typeface="Times New Roman" panose="02020603050405020304" pitchFamily="18" charset="0"/>
              <a:ea typeface="Times New Roman" panose="02020603050405020304" pitchFamily="18" charset="0"/>
            </a:endParaRPr>
          </a:p>
          <a:p>
            <a:pPr marL="382905" algn="l">
              <a:spcBef>
                <a:spcPts val="970"/>
              </a:spcBef>
              <a:spcAft>
                <a:spcPts val="0"/>
              </a:spcAft>
              <a:tabLst>
                <a:tab pos="612775" algn="l"/>
              </a:tabLst>
            </a:pPr>
            <a:r>
              <a:rPr lang="en-US" sz="1800" dirty="0">
                <a:effectLst/>
                <a:latin typeface="Times New Roman" panose="02020603050405020304" pitchFamily="18" charset="0"/>
                <a:ea typeface="Times New Roman" panose="02020603050405020304" pitchFamily="18" charset="0"/>
              </a:rPr>
              <a:t>Motif_1</a:t>
            </a:r>
            <a:endParaRPr lang="en-IN" sz="1800" dirty="0">
              <a:effectLst/>
              <a:latin typeface="Times New Roman" panose="02020603050405020304" pitchFamily="18" charset="0"/>
              <a:ea typeface="Times New Roman" panose="02020603050405020304" pitchFamily="18" charset="0"/>
            </a:endParaRPr>
          </a:p>
          <a:p>
            <a:pPr marL="382905" algn="l">
              <a:spcBef>
                <a:spcPts val="970"/>
              </a:spcBef>
              <a:spcAft>
                <a:spcPts val="0"/>
              </a:spcAft>
              <a:tabLst>
                <a:tab pos="612775" algn="l"/>
              </a:tabLst>
            </a:pPr>
            <a:r>
              <a:rPr lang="en-US" sz="1800" dirty="0">
                <a:effectLst/>
                <a:latin typeface="Times New Roman" panose="02020603050405020304" pitchFamily="18" charset="0"/>
                <a:ea typeface="Times New Roman" panose="02020603050405020304" pitchFamily="18" charset="0"/>
              </a:rPr>
              <a:t>Motif _2</a:t>
            </a:r>
            <a:endParaRPr lang="en-IN" sz="1800" dirty="0">
              <a:effectLst/>
              <a:latin typeface="Times New Roman" panose="02020603050405020304" pitchFamily="18" charset="0"/>
              <a:ea typeface="Times New Roman" panose="02020603050405020304" pitchFamily="18" charset="0"/>
            </a:endParaRPr>
          </a:p>
          <a:p>
            <a:pPr marL="382905" algn="l">
              <a:spcBef>
                <a:spcPts val="970"/>
              </a:spcBef>
              <a:spcAft>
                <a:spcPts val="0"/>
              </a:spcAft>
              <a:tabLst>
                <a:tab pos="612775" algn="l"/>
              </a:tabLst>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l"/>
            <a:r>
              <a:rPr lang="en-IN" dirty="0"/>
              <a:t>Output: A set of similar patterns.</a:t>
            </a:r>
          </a:p>
        </p:txBody>
      </p:sp>
      <p:sp>
        <p:nvSpPr>
          <p:cNvPr id="4" name="Footer Placeholder 3">
            <a:extLst>
              <a:ext uri="{FF2B5EF4-FFF2-40B4-BE49-F238E27FC236}">
                <a16:creationId xmlns:a16="http://schemas.microsoft.com/office/drawing/2014/main" id="{4F58047F-9EBC-A454-727E-AF25EC3B6AE1}"/>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F7E6FD6D-88CA-506C-651A-5AF3EA296084}"/>
              </a:ext>
            </a:extLst>
          </p:cNvPr>
          <p:cNvSpPr>
            <a:spLocks noGrp="1"/>
          </p:cNvSpPr>
          <p:nvPr>
            <p:ph type="sldNum" sz="quarter" idx="4"/>
          </p:nvPr>
        </p:nvSpPr>
        <p:spPr/>
        <p:txBody>
          <a:bodyPr/>
          <a:lstStyle/>
          <a:p>
            <a:pPr>
              <a:defRPr/>
            </a:pPr>
            <a:fld id="{8D1FC6F8-0BCD-47E9-9C64-690771D9C143}" type="slidenum">
              <a:rPr lang="en-US" smtClean="0"/>
              <a:pPr>
                <a:defRPr/>
              </a:pPr>
              <a:t>10</a:t>
            </a:fld>
            <a:endParaRPr lang="en-US" dirty="0"/>
          </a:p>
        </p:txBody>
      </p:sp>
      <p:sp>
        <p:nvSpPr>
          <p:cNvPr id="6" name="Date Placeholder 5">
            <a:extLst>
              <a:ext uri="{FF2B5EF4-FFF2-40B4-BE49-F238E27FC236}">
                <a16:creationId xmlns:a16="http://schemas.microsoft.com/office/drawing/2014/main" id="{3838DC61-1077-3290-530A-99D87D222C87}"/>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711734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7D8F5-7F33-014B-CDCE-4C807EF1D08E}"/>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34C1AF66-6C73-EC1E-42A7-72FAB912106A}"/>
              </a:ext>
            </a:extLst>
          </p:cNvPr>
          <p:cNvSpPr>
            <a:spLocks noGrp="1"/>
          </p:cNvSpPr>
          <p:nvPr>
            <p:ph type="body" sz="quarter" idx="22"/>
          </p:nvPr>
        </p:nvSpPr>
        <p:spPr/>
        <p:txBody>
          <a:bodyPr/>
          <a:lstStyle/>
          <a:p>
            <a:endParaRPr lang="en-IN" dirty="0"/>
          </a:p>
        </p:txBody>
      </p:sp>
      <p:sp>
        <p:nvSpPr>
          <p:cNvPr id="4" name="Footer Placeholder 3">
            <a:extLst>
              <a:ext uri="{FF2B5EF4-FFF2-40B4-BE49-F238E27FC236}">
                <a16:creationId xmlns:a16="http://schemas.microsoft.com/office/drawing/2014/main" id="{7F2828B8-2BAA-CD44-5FCC-E15DCDD340C1}"/>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1F18848-5A66-E112-ED31-A0B756B84833}"/>
              </a:ext>
            </a:extLst>
          </p:cNvPr>
          <p:cNvSpPr>
            <a:spLocks noGrp="1"/>
          </p:cNvSpPr>
          <p:nvPr>
            <p:ph type="sldNum" sz="quarter" idx="4"/>
          </p:nvPr>
        </p:nvSpPr>
        <p:spPr/>
        <p:txBody>
          <a:bodyPr/>
          <a:lstStyle/>
          <a:p>
            <a:pPr>
              <a:defRPr/>
            </a:pPr>
            <a:fld id="{8D1FC6F8-0BCD-47E9-9C64-690771D9C143}" type="slidenum">
              <a:rPr lang="en-US" smtClean="0"/>
              <a:pPr>
                <a:defRPr/>
              </a:pPr>
              <a:t>11</a:t>
            </a:fld>
            <a:endParaRPr lang="en-US" dirty="0"/>
          </a:p>
        </p:txBody>
      </p:sp>
      <p:sp>
        <p:nvSpPr>
          <p:cNvPr id="6" name="Date Placeholder 5">
            <a:extLst>
              <a:ext uri="{FF2B5EF4-FFF2-40B4-BE49-F238E27FC236}">
                <a16:creationId xmlns:a16="http://schemas.microsoft.com/office/drawing/2014/main" id="{4F58D5D4-061B-AFF1-7DDB-171722E1652D}"/>
              </a:ext>
            </a:extLst>
          </p:cNvPr>
          <p:cNvSpPr>
            <a:spLocks noGrp="1"/>
          </p:cNvSpPr>
          <p:nvPr>
            <p:ph type="dt" sz="half" idx="2"/>
          </p:nvPr>
        </p:nvSpPr>
        <p:spPr/>
        <p:txBody>
          <a:bodyPr/>
          <a:lstStyle/>
          <a:p>
            <a:pPr>
              <a:defRPr/>
            </a:pPr>
            <a:r>
              <a:rPr lang="en-US" cap="all"/>
              <a:t>May 21, 20XX</a:t>
            </a:r>
            <a:endParaRPr lang="en-US" cap="all" dirty="0"/>
          </a:p>
        </p:txBody>
      </p:sp>
      <p:pic>
        <p:nvPicPr>
          <p:cNvPr id="8" name="Picture 7">
            <a:extLst>
              <a:ext uri="{FF2B5EF4-FFF2-40B4-BE49-F238E27FC236}">
                <a16:creationId xmlns:a16="http://schemas.microsoft.com/office/drawing/2014/main" id="{25123517-342D-91B6-F6A3-DE996CB5C1B5}"/>
              </a:ext>
            </a:extLst>
          </p:cNvPr>
          <p:cNvPicPr>
            <a:picLocks noChangeAspect="1"/>
          </p:cNvPicPr>
          <p:nvPr/>
        </p:nvPicPr>
        <p:blipFill>
          <a:blip r:embed="rId2"/>
          <a:stretch>
            <a:fillRect/>
          </a:stretch>
        </p:blipFill>
        <p:spPr>
          <a:xfrm>
            <a:off x="1704695" y="552450"/>
            <a:ext cx="8782610" cy="6028866"/>
          </a:xfrm>
          <a:prstGeom prst="rect">
            <a:avLst/>
          </a:prstGeom>
        </p:spPr>
      </p:pic>
    </p:spTree>
    <p:extLst>
      <p:ext uri="{BB962C8B-B14F-4D97-AF65-F5344CB8AC3E}">
        <p14:creationId xmlns:p14="http://schemas.microsoft.com/office/powerpoint/2010/main" val="3826302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967AF84-5829-D733-86A4-C6CC604F1510}"/>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65E2A0AC-0801-4D0E-3586-FDAE2674487D}"/>
              </a:ext>
            </a:extLst>
          </p:cNvPr>
          <p:cNvSpPr>
            <a:spLocks noGrp="1"/>
          </p:cNvSpPr>
          <p:nvPr>
            <p:ph type="sldNum" sz="quarter" idx="4"/>
          </p:nvPr>
        </p:nvSpPr>
        <p:spPr/>
        <p:txBody>
          <a:bodyPr/>
          <a:lstStyle/>
          <a:p>
            <a:pPr>
              <a:defRPr/>
            </a:pPr>
            <a:fld id="{8D1FC6F8-0BCD-47E9-9C64-690771D9C143}" type="slidenum">
              <a:rPr lang="en-US" smtClean="0"/>
              <a:pPr>
                <a:defRPr/>
              </a:pPr>
              <a:t>12</a:t>
            </a:fld>
            <a:endParaRPr lang="en-US" dirty="0"/>
          </a:p>
        </p:txBody>
      </p:sp>
      <p:sp>
        <p:nvSpPr>
          <p:cNvPr id="6" name="Date Placeholder 5">
            <a:extLst>
              <a:ext uri="{FF2B5EF4-FFF2-40B4-BE49-F238E27FC236}">
                <a16:creationId xmlns:a16="http://schemas.microsoft.com/office/drawing/2014/main" id="{21830050-5EA4-74A1-6B7C-E18CA37D3671}"/>
              </a:ext>
            </a:extLst>
          </p:cNvPr>
          <p:cNvSpPr>
            <a:spLocks noGrp="1"/>
          </p:cNvSpPr>
          <p:nvPr>
            <p:ph type="dt" sz="half" idx="2"/>
          </p:nvPr>
        </p:nvSpPr>
        <p:spPr/>
        <p:txBody>
          <a:bodyPr/>
          <a:lstStyle/>
          <a:p>
            <a:pPr>
              <a:defRPr/>
            </a:pPr>
            <a:r>
              <a:rPr lang="en-US" cap="all"/>
              <a:t>May 21, 20XX</a:t>
            </a:r>
            <a:endParaRPr lang="en-US" cap="all" dirty="0"/>
          </a:p>
        </p:txBody>
      </p:sp>
      <p:pic>
        <p:nvPicPr>
          <p:cNvPr id="7" name="Picture 6">
            <a:extLst>
              <a:ext uri="{FF2B5EF4-FFF2-40B4-BE49-F238E27FC236}">
                <a16:creationId xmlns:a16="http://schemas.microsoft.com/office/drawing/2014/main" id="{8EFFA7EE-F9C5-5E3A-0A74-F46A088A3A7A}"/>
              </a:ext>
            </a:extLst>
          </p:cNvPr>
          <p:cNvPicPr>
            <a:picLocks noChangeAspect="1"/>
          </p:cNvPicPr>
          <p:nvPr/>
        </p:nvPicPr>
        <p:blipFill>
          <a:blip r:embed="rId2"/>
          <a:stretch>
            <a:fillRect/>
          </a:stretch>
        </p:blipFill>
        <p:spPr>
          <a:xfrm>
            <a:off x="1104901" y="371476"/>
            <a:ext cx="3733800" cy="5948186"/>
          </a:xfrm>
          <a:prstGeom prst="rect">
            <a:avLst/>
          </a:prstGeom>
          <a:noFill/>
          <a:ln>
            <a:noFill/>
          </a:ln>
        </p:spPr>
      </p:pic>
      <p:pic>
        <p:nvPicPr>
          <p:cNvPr id="10" name="Picture 9">
            <a:extLst>
              <a:ext uri="{FF2B5EF4-FFF2-40B4-BE49-F238E27FC236}">
                <a16:creationId xmlns:a16="http://schemas.microsoft.com/office/drawing/2014/main" id="{6C7CDDB1-4E3C-D487-13C1-F0F4A34461B3}"/>
              </a:ext>
            </a:extLst>
          </p:cNvPr>
          <p:cNvPicPr>
            <a:picLocks noChangeAspect="1"/>
          </p:cNvPicPr>
          <p:nvPr/>
        </p:nvPicPr>
        <p:blipFill>
          <a:blip r:embed="rId3"/>
          <a:stretch>
            <a:fillRect/>
          </a:stretch>
        </p:blipFill>
        <p:spPr>
          <a:xfrm>
            <a:off x="6363932" y="371476"/>
            <a:ext cx="3848100" cy="5948186"/>
          </a:xfrm>
          <a:prstGeom prst="rect">
            <a:avLst/>
          </a:prstGeom>
        </p:spPr>
      </p:pic>
      <p:cxnSp>
        <p:nvCxnSpPr>
          <p:cNvPr id="14" name="Connector: Elbow 13">
            <a:extLst>
              <a:ext uri="{FF2B5EF4-FFF2-40B4-BE49-F238E27FC236}">
                <a16:creationId xmlns:a16="http://schemas.microsoft.com/office/drawing/2014/main" id="{9852B926-230C-9B72-0064-8B93AD8BDC5F}"/>
              </a:ext>
            </a:extLst>
          </p:cNvPr>
          <p:cNvCxnSpPr>
            <a:cxnSpLocks/>
            <a:endCxn id="7" idx="2"/>
          </p:cNvCxnSpPr>
          <p:nvPr/>
        </p:nvCxnSpPr>
        <p:spPr>
          <a:xfrm rot="5400000">
            <a:off x="1224403" y="1952889"/>
            <a:ext cx="6114171" cy="2619374"/>
          </a:xfrm>
          <a:prstGeom prst="bentConnector3">
            <a:avLst>
              <a:gd name="adj1" fmla="val 103739"/>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85CEB37-642B-7642-80EE-EB2256697D2E}"/>
              </a:ext>
            </a:extLst>
          </p:cNvPr>
          <p:cNvCxnSpPr/>
          <p:nvPr/>
        </p:nvCxnSpPr>
        <p:spPr>
          <a:xfrm flipH="1">
            <a:off x="5591176" y="205489"/>
            <a:ext cx="2696806"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436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3B8BFED-2CD7-904C-1ADB-A7FB0DB59886}"/>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2CBA3E5-013C-FA44-D8AA-7F1DB22D36A2}"/>
              </a:ext>
            </a:extLst>
          </p:cNvPr>
          <p:cNvSpPr>
            <a:spLocks noGrp="1"/>
          </p:cNvSpPr>
          <p:nvPr>
            <p:ph type="sldNum" sz="quarter" idx="4"/>
          </p:nvPr>
        </p:nvSpPr>
        <p:spPr/>
        <p:txBody>
          <a:bodyPr/>
          <a:lstStyle/>
          <a:p>
            <a:pPr>
              <a:defRPr/>
            </a:pPr>
            <a:fld id="{8D1FC6F8-0BCD-47E9-9C64-690771D9C143}" type="slidenum">
              <a:rPr lang="en-US" smtClean="0"/>
              <a:pPr>
                <a:defRPr/>
              </a:pPr>
              <a:t>13</a:t>
            </a:fld>
            <a:endParaRPr lang="en-US" dirty="0"/>
          </a:p>
        </p:txBody>
      </p:sp>
      <p:sp>
        <p:nvSpPr>
          <p:cNvPr id="6" name="Date Placeholder 5">
            <a:extLst>
              <a:ext uri="{FF2B5EF4-FFF2-40B4-BE49-F238E27FC236}">
                <a16:creationId xmlns:a16="http://schemas.microsoft.com/office/drawing/2014/main" id="{0D7B150B-9B3A-2DF0-9760-61078722411A}"/>
              </a:ext>
            </a:extLst>
          </p:cNvPr>
          <p:cNvSpPr>
            <a:spLocks noGrp="1"/>
          </p:cNvSpPr>
          <p:nvPr>
            <p:ph type="dt" sz="half" idx="2"/>
          </p:nvPr>
        </p:nvSpPr>
        <p:spPr/>
        <p:txBody>
          <a:bodyPr/>
          <a:lstStyle/>
          <a:p>
            <a:pPr>
              <a:defRPr/>
            </a:pPr>
            <a:r>
              <a:rPr lang="en-US" cap="all"/>
              <a:t>May 21, 20XX</a:t>
            </a:r>
            <a:endParaRPr lang="en-US" cap="all" dirty="0"/>
          </a:p>
        </p:txBody>
      </p:sp>
      <p:sp>
        <p:nvSpPr>
          <p:cNvPr id="8" name="Title 1">
            <a:extLst>
              <a:ext uri="{FF2B5EF4-FFF2-40B4-BE49-F238E27FC236}">
                <a16:creationId xmlns:a16="http://schemas.microsoft.com/office/drawing/2014/main" id="{FE27ED79-8374-B3D6-5443-36C8A5EFBD09}"/>
              </a:ext>
            </a:extLst>
          </p:cNvPr>
          <p:cNvSpPr>
            <a:spLocks noGrp="1"/>
          </p:cNvSpPr>
          <p:nvPr>
            <p:ph type="body" sz="quarter" idx="22"/>
          </p:nvPr>
        </p:nvSpPr>
        <p:spPr>
          <a:xfrm>
            <a:off x="581025" y="1381126"/>
            <a:ext cx="10937875" cy="5200650"/>
          </a:xfrm>
        </p:spPr>
        <p:txBody>
          <a:bodyPr/>
          <a:lstStyle/>
          <a:p>
            <a:pPr lvl="0" algn="l">
              <a:spcBef>
                <a:spcPts val="970"/>
              </a:spcBef>
              <a:spcAft>
                <a:spcPts val="0"/>
              </a:spcAft>
              <a:buSzPts val="1000"/>
              <a:tabLst>
                <a:tab pos="612775" algn="l"/>
              </a:tabLst>
            </a:pPr>
            <a:r>
              <a:rPr lang="en-US" sz="2400" b="1" i="1" dirty="0">
                <a:effectLst/>
                <a:latin typeface="Times New Roman" panose="02020603050405020304" pitchFamily="18" charset="0"/>
                <a:ea typeface="Times New Roman" panose="02020603050405020304" pitchFamily="18" charset="0"/>
              </a:rPr>
              <a:t>Algorithm</a:t>
            </a:r>
            <a:r>
              <a:rPr lang="en-US" sz="2400" b="1" i="1" spc="-45" dirty="0">
                <a:latin typeface="Times New Roman" panose="02020603050405020304" pitchFamily="18" charset="0"/>
                <a:ea typeface="Times New Roman" panose="02020603050405020304" pitchFamily="18" charset="0"/>
              </a:rPr>
              <a:t> </a:t>
            </a:r>
            <a:r>
              <a:rPr lang="en-US" sz="2400" b="1" i="1" dirty="0">
                <a:effectLst/>
                <a:latin typeface="Times New Roman" panose="02020603050405020304" pitchFamily="18" charset="0"/>
                <a:ea typeface="Times New Roman" panose="02020603050405020304" pitchFamily="18" charset="0"/>
              </a:rPr>
              <a:t>:-</a:t>
            </a:r>
            <a:endParaRPr lang="en-IN" sz="2400" b="1" dirty="0">
              <a:effectLst/>
              <a:latin typeface="Times New Roman" panose="02020603050405020304" pitchFamily="18" charset="0"/>
              <a:ea typeface="Times New Roman" panose="02020603050405020304" pitchFamily="18" charset="0"/>
            </a:endParaRPr>
          </a:p>
          <a:p>
            <a:pPr marL="612140" marR="572770" algn="just">
              <a:lnSpc>
                <a:spcPct val="95000"/>
              </a:lnSpc>
              <a:spcBef>
                <a:spcPts val="585"/>
              </a:spcBef>
              <a:spcAft>
                <a:spcPts val="0"/>
              </a:spcAft>
              <a:tabLst>
                <a:tab pos="2289810" algn="l"/>
                <a:tab pos="3193415" algn="l"/>
              </a:tabLst>
            </a:pPr>
            <a:r>
              <a:rPr lang="en-US" sz="1800" b="1" dirty="0">
                <a:effectLst/>
                <a:latin typeface="Times New Roman" panose="02020603050405020304" pitchFamily="18" charset="0"/>
                <a:ea typeface="Times New Roman" panose="02020603050405020304" pitchFamily="18" charset="0"/>
              </a:rPr>
              <a:t>Greedy Motif Search Algorithm </a:t>
            </a:r>
          </a:p>
          <a:p>
            <a:pPr algn="l" rtl="0" fontAlgn="base">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Our proposed greedy motif search algorithm, </a:t>
            </a:r>
            <a:r>
              <a:rPr lang="en-US" sz="1800" dirty="0" err="1">
                <a:effectLst/>
                <a:latin typeface="Times New Roman" panose="02020603050405020304" pitchFamily="18" charset="0"/>
                <a:ea typeface="Times New Roman" panose="02020603050405020304" pitchFamily="18" charset="0"/>
              </a:rPr>
              <a:t>GreedyMotifSearch</a:t>
            </a:r>
            <a:r>
              <a:rPr lang="en-US" sz="1800" dirty="0">
                <a:effectLst/>
                <a:latin typeface="Times New Roman" panose="02020603050405020304" pitchFamily="18" charset="0"/>
                <a:ea typeface="Times New Roman" panose="02020603050405020304" pitchFamily="18" charset="0"/>
              </a:rPr>
              <a:t>, tries </a:t>
            </a:r>
            <a:r>
              <a:rPr lang="en-US" b="0" i="0" u="none" strike="noStrike" dirty="0">
                <a:effectLst/>
                <a:latin typeface="Georgia" panose="02040502050405020303" pitchFamily="18" charset="0"/>
              </a:rPr>
              <a:t>Run through each possible k-</a:t>
            </a:r>
            <a:r>
              <a:rPr lang="en-US" b="0" i="0" u="none" strike="noStrike" dirty="0" err="1">
                <a:effectLst/>
                <a:latin typeface="Georgia" panose="02040502050405020303" pitchFamily="18" charset="0"/>
              </a:rPr>
              <a:t>mer</a:t>
            </a:r>
            <a:r>
              <a:rPr lang="en-US" b="0" i="0" u="none" strike="noStrike" dirty="0">
                <a:effectLst/>
                <a:latin typeface="Georgia" panose="02040502050405020303" pitchFamily="18" charset="0"/>
              </a:rPr>
              <a:t> in our first </a:t>
            </a:r>
            <a:r>
              <a:rPr lang="en-US" b="0" i="0" u="none" strike="noStrike" dirty="0" err="1">
                <a:effectLst/>
                <a:latin typeface="Georgia" panose="02040502050405020303" pitchFamily="18" charset="0"/>
              </a:rPr>
              <a:t>dna</a:t>
            </a:r>
            <a:r>
              <a:rPr lang="en-US" b="0" i="0" u="none" strike="noStrike" dirty="0">
                <a:effectLst/>
                <a:latin typeface="Georgia" panose="02040502050405020303" pitchFamily="18" charset="0"/>
              </a:rPr>
              <a:t> string.</a:t>
            </a:r>
            <a:r>
              <a:rPr lang="en-US" b="0" i="0" dirty="0">
                <a:effectLst/>
                <a:latin typeface="Georgia" panose="02040502050405020303" pitchFamily="18" charset="0"/>
              </a:rPr>
              <a:t>​</a:t>
            </a:r>
            <a:endParaRPr lang="en-US" b="0" i="0" dirty="0">
              <a:effectLst/>
              <a:latin typeface="Arial" panose="020B0604020202020204" pitchFamily="34" charset="0"/>
            </a:endParaRPr>
          </a:p>
          <a:p>
            <a:pPr algn="l" rtl="0" fontAlgn="base">
              <a:buFont typeface="Arial" panose="020B0604020202020204" pitchFamily="34" charset="0"/>
              <a:buChar char="•"/>
            </a:pPr>
            <a:r>
              <a:rPr lang="en-US" b="0" i="0" u="none" strike="noStrike" dirty="0">
                <a:effectLst/>
                <a:latin typeface="Georgia" panose="02040502050405020303" pitchFamily="18" charset="0"/>
              </a:rPr>
              <a:t>Identify the best matches for this initial k-</a:t>
            </a:r>
            <a:r>
              <a:rPr lang="en-US" b="0" i="0" u="none" strike="noStrike" dirty="0" err="1">
                <a:effectLst/>
                <a:latin typeface="Georgia" panose="02040502050405020303" pitchFamily="18" charset="0"/>
              </a:rPr>
              <a:t>mer</a:t>
            </a:r>
            <a:r>
              <a:rPr lang="en-US" b="0" i="0" u="none" strike="noStrike" dirty="0">
                <a:effectLst/>
                <a:latin typeface="Georgia" panose="02040502050405020303" pitchFamily="18" charset="0"/>
              </a:rPr>
              <a:t> within each of the following </a:t>
            </a:r>
            <a:r>
              <a:rPr lang="en-US" b="0" i="0" u="none" strike="noStrike" dirty="0" err="1">
                <a:effectLst/>
                <a:latin typeface="Georgia" panose="02040502050405020303" pitchFamily="18" charset="0"/>
              </a:rPr>
              <a:t>dna</a:t>
            </a:r>
            <a:r>
              <a:rPr lang="en-US" b="0" i="0" u="none" strike="noStrike" dirty="0">
                <a:effectLst/>
                <a:latin typeface="Georgia" panose="02040502050405020303" pitchFamily="18" charset="0"/>
              </a:rPr>
              <a:t> strings, thus creating a set of motifs at each step</a:t>
            </a:r>
            <a:r>
              <a:rPr lang="en-US" b="0" i="0" dirty="0">
                <a:effectLst/>
                <a:latin typeface="Georgia" panose="02040502050405020303" pitchFamily="18" charset="0"/>
              </a:rPr>
              <a:t>​</a:t>
            </a:r>
            <a:endParaRPr lang="en-US" b="0" i="0" dirty="0">
              <a:effectLst/>
              <a:latin typeface="Arial" panose="020B0604020202020204" pitchFamily="34" charset="0"/>
            </a:endParaRPr>
          </a:p>
          <a:p>
            <a:pPr algn="l" rtl="0" fontAlgn="base">
              <a:buFont typeface="Arial" panose="020B0604020202020204" pitchFamily="34" charset="0"/>
              <a:buChar char="•"/>
            </a:pPr>
            <a:r>
              <a:rPr lang="en-US" b="0" i="0" u="none" strike="noStrike" dirty="0">
                <a:effectLst/>
                <a:latin typeface="Georgia" panose="02040502050405020303" pitchFamily="18" charset="0"/>
              </a:rPr>
              <a:t>Score each set of motifs to find and return the best scoring set.</a:t>
            </a:r>
            <a:r>
              <a:rPr lang="en-US" b="0" i="0" dirty="0">
                <a:effectLst/>
                <a:latin typeface="Georgia" panose="02040502050405020303" pitchFamily="18" charset="0"/>
              </a:rPr>
              <a:t>​</a:t>
            </a:r>
            <a:endParaRPr lang="en-US" b="0" i="0" dirty="0">
              <a:effectLst/>
              <a:latin typeface="Arial" panose="020B0604020202020204" pitchFamily="34" charset="0"/>
            </a:endParaRPr>
          </a:p>
          <a:p>
            <a:pPr marL="612140" marR="572770" algn="just">
              <a:lnSpc>
                <a:spcPct val="95000"/>
              </a:lnSpc>
              <a:spcBef>
                <a:spcPts val="585"/>
              </a:spcBef>
              <a:spcAft>
                <a:spcPts val="0"/>
              </a:spcAft>
              <a:tabLst>
                <a:tab pos="2289810" algn="l"/>
                <a:tab pos="3193415" algn="l"/>
              </a:tabLst>
            </a:pPr>
            <a:endParaRPr lang="en-IN" dirty="0"/>
          </a:p>
        </p:txBody>
      </p:sp>
    </p:spTree>
    <p:extLst>
      <p:ext uri="{BB962C8B-B14F-4D97-AF65-F5344CB8AC3E}">
        <p14:creationId xmlns:p14="http://schemas.microsoft.com/office/powerpoint/2010/main" val="30657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20D23-F2BE-B390-B4E5-4F5F3657CBFD}"/>
              </a:ext>
            </a:extLst>
          </p:cNvPr>
          <p:cNvSpPr>
            <a:spLocks noGrp="1"/>
          </p:cNvSpPr>
          <p:nvPr>
            <p:ph type="title"/>
          </p:nvPr>
        </p:nvSpPr>
        <p:spPr>
          <a:xfrm>
            <a:off x="3599763" y="1234048"/>
            <a:ext cx="4327352" cy="580029"/>
          </a:xfrm>
        </p:spPr>
        <p:txBody>
          <a:bodyPr/>
          <a:lstStyle/>
          <a:p>
            <a:r>
              <a:rPr lang="en-IN" dirty="0"/>
              <a:t>PSEUDOCODE</a:t>
            </a:r>
          </a:p>
        </p:txBody>
      </p:sp>
      <p:sp>
        <p:nvSpPr>
          <p:cNvPr id="4" name="Footer Placeholder 3">
            <a:extLst>
              <a:ext uri="{FF2B5EF4-FFF2-40B4-BE49-F238E27FC236}">
                <a16:creationId xmlns:a16="http://schemas.microsoft.com/office/drawing/2014/main" id="{C27DBAEC-9488-7A99-FB7C-B11ADC8BF094}"/>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2C2A793-D2FB-81FB-9868-A28C1561D812}"/>
              </a:ext>
            </a:extLst>
          </p:cNvPr>
          <p:cNvSpPr>
            <a:spLocks noGrp="1"/>
          </p:cNvSpPr>
          <p:nvPr>
            <p:ph type="sldNum" sz="quarter" idx="4"/>
          </p:nvPr>
        </p:nvSpPr>
        <p:spPr/>
        <p:txBody>
          <a:bodyPr/>
          <a:lstStyle/>
          <a:p>
            <a:pPr>
              <a:defRPr/>
            </a:pPr>
            <a:fld id="{8D1FC6F8-0BCD-47E9-9C64-690771D9C143}" type="slidenum">
              <a:rPr lang="en-US" smtClean="0"/>
              <a:pPr>
                <a:defRPr/>
              </a:pPr>
              <a:t>14</a:t>
            </a:fld>
            <a:endParaRPr lang="en-US" dirty="0"/>
          </a:p>
        </p:txBody>
      </p:sp>
      <p:sp>
        <p:nvSpPr>
          <p:cNvPr id="6" name="Date Placeholder 5">
            <a:extLst>
              <a:ext uri="{FF2B5EF4-FFF2-40B4-BE49-F238E27FC236}">
                <a16:creationId xmlns:a16="http://schemas.microsoft.com/office/drawing/2014/main" id="{39EA71FB-25C4-813A-F492-7389F2AEF867}"/>
              </a:ext>
            </a:extLst>
          </p:cNvPr>
          <p:cNvSpPr>
            <a:spLocks noGrp="1"/>
          </p:cNvSpPr>
          <p:nvPr>
            <p:ph type="dt" sz="half" idx="2"/>
          </p:nvPr>
        </p:nvSpPr>
        <p:spPr/>
        <p:txBody>
          <a:bodyPr/>
          <a:lstStyle/>
          <a:p>
            <a:pPr>
              <a:defRPr/>
            </a:pPr>
            <a:r>
              <a:rPr lang="en-US" cap="all"/>
              <a:t>May 21, 20XX</a:t>
            </a:r>
            <a:endParaRPr lang="en-US" cap="all" dirty="0"/>
          </a:p>
        </p:txBody>
      </p:sp>
      <p:pic>
        <p:nvPicPr>
          <p:cNvPr id="9" name="Picture 8">
            <a:extLst>
              <a:ext uri="{FF2B5EF4-FFF2-40B4-BE49-F238E27FC236}">
                <a16:creationId xmlns:a16="http://schemas.microsoft.com/office/drawing/2014/main" id="{550A1879-3D89-E493-7552-5109910C3EDA}"/>
              </a:ext>
            </a:extLst>
          </p:cNvPr>
          <p:cNvPicPr>
            <a:picLocks noChangeAspect="1"/>
          </p:cNvPicPr>
          <p:nvPr/>
        </p:nvPicPr>
        <p:blipFill>
          <a:blip r:embed="rId2"/>
          <a:stretch>
            <a:fillRect/>
          </a:stretch>
        </p:blipFill>
        <p:spPr>
          <a:xfrm>
            <a:off x="2762250" y="1880752"/>
            <a:ext cx="5038725" cy="4788681"/>
          </a:xfrm>
          <a:prstGeom prst="rect">
            <a:avLst/>
          </a:prstGeom>
        </p:spPr>
      </p:pic>
    </p:spTree>
    <p:extLst>
      <p:ext uri="{BB962C8B-B14F-4D97-AF65-F5344CB8AC3E}">
        <p14:creationId xmlns:p14="http://schemas.microsoft.com/office/powerpoint/2010/main" val="3010464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82F5814B-6121-1362-586E-3F9986AF4FE3}"/>
              </a:ext>
            </a:extLst>
          </p:cNvPr>
          <p:cNvSpPr>
            <a:spLocks noGrp="1"/>
          </p:cNvSpPr>
          <p:nvPr>
            <p:ph type="body" sz="quarter" idx="22"/>
          </p:nvPr>
        </p:nvSpPr>
        <p:spPr>
          <a:xfrm>
            <a:off x="704851" y="352425"/>
            <a:ext cx="10572750" cy="6228891"/>
          </a:xfrm>
        </p:spPr>
        <p:txBody>
          <a:bodyPr/>
          <a:lstStyle/>
          <a:p>
            <a:pPr algn="l"/>
            <a:endParaRPr lang="en-IN" dirty="0"/>
          </a:p>
          <a:p>
            <a:pPr algn="l"/>
            <a:endParaRPr lang="en-IN" dirty="0"/>
          </a:p>
          <a:p>
            <a:pPr algn="l"/>
            <a:endParaRPr lang="en-IN" dirty="0"/>
          </a:p>
          <a:p>
            <a:pPr algn="l"/>
            <a:endParaRPr lang="en-IN" dirty="0"/>
          </a:p>
          <a:p>
            <a:pPr algn="l"/>
            <a:endParaRPr lang="en-IN" dirty="0"/>
          </a:p>
          <a:p>
            <a:pPr algn="l"/>
            <a:endParaRPr lang="en-IN" dirty="0"/>
          </a:p>
          <a:p>
            <a:pPr algn="l"/>
            <a:endParaRPr lang="en-IN" dirty="0"/>
          </a:p>
          <a:p>
            <a:pPr algn="l"/>
            <a:endParaRPr lang="en-IN" dirty="0"/>
          </a:p>
        </p:txBody>
      </p:sp>
      <p:sp>
        <p:nvSpPr>
          <p:cNvPr id="4" name="Footer Placeholder 3">
            <a:extLst>
              <a:ext uri="{FF2B5EF4-FFF2-40B4-BE49-F238E27FC236}">
                <a16:creationId xmlns:a16="http://schemas.microsoft.com/office/drawing/2014/main" id="{C4797F6C-D4D1-B373-75CC-3FDCE9B45E70}"/>
              </a:ext>
            </a:extLst>
          </p:cNvPr>
          <p:cNvSpPr>
            <a:spLocks noGrp="1"/>
          </p:cNvSpPr>
          <p:nvPr>
            <p:ph type="ftr" sz="quarter" idx="3"/>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01D3913-A425-AD2C-CD12-CEAC63B67D28}"/>
              </a:ext>
            </a:extLst>
          </p:cNvPr>
          <p:cNvSpPr>
            <a:spLocks noGrp="1"/>
          </p:cNvSpPr>
          <p:nvPr>
            <p:ph type="sldNum" sz="quarter" idx="4"/>
          </p:nvPr>
        </p:nvSpPr>
        <p:spPr/>
        <p:txBody>
          <a:bodyPr/>
          <a:lstStyle/>
          <a:p>
            <a:fld id="{8D1FC6F8-0BCD-47E9-9C64-690771D9C143}" type="slidenum">
              <a:rPr lang="en-US" smtClean="0"/>
              <a:pPr/>
              <a:t>15</a:t>
            </a:fld>
            <a:endParaRPr lang="en-US" dirty="0"/>
          </a:p>
        </p:txBody>
      </p:sp>
      <p:sp>
        <p:nvSpPr>
          <p:cNvPr id="6" name="Date Placeholder 5">
            <a:extLst>
              <a:ext uri="{FF2B5EF4-FFF2-40B4-BE49-F238E27FC236}">
                <a16:creationId xmlns:a16="http://schemas.microsoft.com/office/drawing/2014/main" id="{0A54C371-796F-82F1-4BD5-6FA8E116E818}"/>
              </a:ext>
            </a:extLst>
          </p:cNvPr>
          <p:cNvSpPr>
            <a:spLocks noGrp="1"/>
          </p:cNvSpPr>
          <p:nvPr>
            <p:ph type="dt" sz="half" idx="2"/>
          </p:nvPr>
        </p:nvSpPr>
        <p:spPr/>
        <p:txBody>
          <a:bodyPr/>
          <a:lstStyle/>
          <a:p>
            <a:r>
              <a:rPr lang="en-US"/>
              <a:t>May 21, 20XX</a:t>
            </a:r>
            <a:endParaRPr lang="en-US" dirty="0"/>
          </a:p>
        </p:txBody>
      </p:sp>
      <p:pic>
        <p:nvPicPr>
          <p:cNvPr id="17" name="Picture 16">
            <a:extLst>
              <a:ext uri="{FF2B5EF4-FFF2-40B4-BE49-F238E27FC236}">
                <a16:creationId xmlns:a16="http://schemas.microsoft.com/office/drawing/2014/main" id="{B30BD8E7-57D5-B28C-B09D-7A5EAF3AF5E0}"/>
              </a:ext>
            </a:extLst>
          </p:cNvPr>
          <p:cNvPicPr>
            <a:picLocks noChangeAspect="1"/>
          </p:cNvPicPr>
          <p:nvPr/>
        </p:nvPicPr>
        <p:blipFill>
          <a:blip r:embed="rId2"/>
          <a:stretch>
            <a:fillRect/>
          </a:stretch>
        </p:blipFill>
        <p:spPr>
          <a:xfrm>
            <a:off x="870387" y="2268422"/>
            <a:ext cx="4302200" cy="1665227"/>
          </a:xfrm>
          <a:prstGeom prst="rect">
            <a:avLst/>
          </a:prstGeom>
          <a:noFill/>
          <a:ln>
            <a:noFill/>
          </a:ln>
        </p:spPr>
      </p:pic>
      <p:sp>
        <p:nvSpPr>
          <p:cNvPr id="21" name="TextBox 20">
            <a:extLst>
              <a:ext uri="{FF2B5EF4-FFF2-40B4-BE49-F238E27FC236}">
                <a16:creationId xmlns:a16="http://schemas.microsoft.com/office/drawing/2014/main" id="{6B6C86EB-7FCE-9D88-81D7-E34F700CF7D5}"/>
              </a:ext>
            </a:extLst>
          </p:cNvPr>
          <p:cNvSpPr txBox="1"/>
          <p:nvPr/>
        </p:nvSpPr>
        <p:spPr>
          <a:xfrm>
            <a:off x="1085850" y="1622091"/>
            <a:ext cx="3512500" cy="646331"/>
          </a:xfrm>
          <a:prstGeom prst="rect">
            <a:avLst/>
          </a:prstGeom>
          <a:noFill/>
        </p:spPr>
        <p:txBody>
          <a:bodyPr wrap="none" rtlCol="0">
            <a:spAutoFit/>
          </a:bodyPr>
          <a:lstStyle/>
          <a:p>
            <a:r>
              <a:rPr lang="en-US" sz="1800" dirty="0">
                <a:solidFill>
                  <a:schemeClr val="bg1"/>
                </a:solidFill>
                <a:effectLst/>
                <a:latin typeface="Times New Roman" panose="02020603050405020304" pitchFamily="18" charset="0"/>
                <a:ea typeface="Times New Roman" panose="02020603050405020304" pitchFamily="18" charset="0"/>
              </a:rPr>
              <a:t>At</a:t>
            </a:r>
            <a:r>
              <a:rPr lang="en-US" sz="1800" spc="-4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first,</a:t>
            </a:r>
            <a:r>
              <a:rPr lang="en-US" sz="1800" spc="-4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a:t>
            </a:r>
            <a:r>
              <a:rPr lang="en-US" sz="1800" spc="-4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functions</a:t>
            </a:r>
            <a:r>
              <a:rPr lang="en-US" sz="1800" spc="-4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were</a:t>
            </a:r>
            <a:r>
              <a:rPr lang="en-US" sz="1800" spc="-4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defined:</a:t>
            </a:r>
            <a:r>
              <a:rPr lang="en-US" sz="1800" dirty="0">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endParaRPr lang="en-IN" dirty="0">
              <a:solidFill>
                <a:schemeClr val="bg1"/>
              </a:solidFill>
            </a:endParaRPr>
          </a:p>
        </p:txBody>
      </p:sp>
      <p:sp>
        <p:nvSpPr>
          <p:cNvPr id="23" name="TextBox 22">
            <a:extLst>
              <a:ext uri="{FF2B5EF4-FFF2-40B4-BE49-F238E27FC236}">
                <a16:creationId xmlns:a16="http://schemas.microsoft.com/office/drawing/2014/main" id="{8DF60DB1-BF6F-2705-2A73-2FF3C9B4F462}"/>
              </a:ext>
            </a:extLst>
          </p:cNvPr>
          <p:cNvSpPr txBox="1"/>
          <p:nvPr/>
        </p:nvSpPr>
        <p:spPr>
          <a:xfrm flipH="1">
            <a:off x="6238875" y="2268422"/>
            <a:ext cx="4867275" cy="1477328"/>
          </a:xfrm>
          <a:prstGeom prst="rect">
            <a:avLst/>
          </a:prstGeom>
          <a:noFill/>
        </p:spPr>
        <p:txBody>
          <a:bodyPr wrap="square" rtlCol="0">
            <a:spAutoFit/>
          </a:bodyPr>
          <a:lstStyle/>
          <a:p>
            <a:pPr marR="401320" indent="457200" algn="just">
              <a:spcBef>
                <a:spcPts val="870"/>
              </a:spcBef>
              <a:spcAft>
                <a:spcPts val="0"/>
              </a:spcAft>
            </a:pPr>
            <a:r>
              <a:rPr lang="en-US" spc="25" dirty="0">
                <a:solidFill>
                  <a:schemeClr val="bg1"/>
                </a:solidFill>
                <a:latin typeface="Times New Roman" panose="02020603050405020304" pitchFamily="18" charset="0"/>
                <a:ea typeface="Times New Roman" panose="02020603050405020304" pitchFamily="18" charset="0"/>
              </a:rPr>
              <a:t>Here,</a:t>
            </a:r>
            <a:r>
              <a:rPr lang="en-US" spc="20" dirty="0">
                <a:solidFill>
                  <a:schemeClr val="bg1"/>
                </a:solidFill>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a:t>
            </a:r>
            <a:r>
              <a:rPr lang="en-US" sz="1800" spc="15"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function</a:t>
            </a:r>
            <a:r>
              <a:rPr lang="en-US" sz="1800" spc="30" dirty="0">
                <a:solidFill>
                  <a:schemeClr val="bg1"/>
                </a:solidFill>
                <a:effectLst/>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to</a:t>
            </a:r>
            <a:r>
              <a:rPr lang="en-US" sz="1800" spc="15" dirty="0">
                <a:solidFill>
                  <a:schemeClr val="bg1"/>
                </a:solidFill>
                <a:effectLst/>
                <a:latin typeface="Times New Roman" panose="02020603050405020304" pitchFamily="18" charset="0"/>
                <a:ea typeface="Times New Roman" panose="02020603050405020304" pitchFamily="18" charset="0"/>
              </a:rPr>
              <a:t> create a DNA matrix and it will	 loop through that cuts the DNA at a desired row size and will append to the rows</a:t>
            </a:r>
            <a:endParaRPr lang="en-IN" sz="1800" dirty="0">
              <a:solidFill>
                <a:schemeClr val="bg1"/>
              </a:solidFill>
              <a:effectLst/>
              <a:latin typeface="Times New Roman" panose="02020603050405020304" pitchFamily="18" charset="0"/>
              <a:ea typeface="Times New Roman" panose="02020603050405020304" pitchFamily="18" charset="0"/>
            </a:endParaRPr>
          </a:p>
          <a:p>
            <a:pPr>
              <a:spcBef>
                <a:spcPts val="25"/>
              </a:spcBef>
            </a:pPr>
            <a:r>
              <a:rPr lang="en-US" sz="1800" dirty="0">
                <a:solidFill>
                  <a:schemeClr val="bg1"/>
                </a:solidFill>
                <a:effectLst/>
                <a:latin typeface="Times New Roman" panose="02020603050405020304" pitchFamily="18" charset="0"/>
                <a:ea typeface="Times New Roman" panose="02020603050405020304" pitchFamily="18" charset="0"/>
              </a:rPr>
              <a:t> </a:t>
            </a:r>
            <a:endParaRPr lang="en-IN" sz="1800" dirty="0">
              <a:solidFill>
                <a:schemeClr val="bg1"/>
              </a:solidFill>
              <a:effectLst/>
              <a:latin typeface="Times New Roman" panose="02020603050405020304" pitchFamily="18" charset="0"/>
              <a:ea typeface="Times New Roman" panose="02020603050405020304" pitchFamily="18" charset="0"/>
            </a:endParaRPr>
          </a:p>
        </p:txBody>
      </p:sp>
      <p:pic>
        <p:nvPicPr>
          <p:cNvPr id="25" name="Picture 24">
            <a:extLst>
              <a:ext uri="{FF2B5EF4-FFF2-40B4-BE49-F238E27FC236}">
                <a16:creationId xmlns:a16="http://schemas.microsoft.com/office/drawing/2014/main" id="{BB4027FB-322C-DA72-8858-1D663998EF6C}"/>
              </a:ext>
            </a:extLst>
          </p:cNvPr>
          <p:cNvPicPr>
            <a:picLocks noChangeAspect="1"/>
          </p:cNvPicPr>
          <p:nvPr/>
        </p:nvPicPr>
        <p:blipFill>
          <a:blip r:embed="rId3"/>
          <a:stretch>
            <a:fillRect/>
          </a:stretch>
        </p:blipFill>
        <p:spPr>
          <a:xfrm>
            <a:off x="914399" y="4105275"/>
            <a:ext cx="4638676" cy="2400300"/>
          </a:xfrm>
          <a:prstGeom prst="rect">
            <a:avLst/>
          </a:prstGeom>
          <a:noFill/>
          <a:ln>
            <a:noFill/>
          </a:ln>
        </p:spPr>
      </p:pic>
      <p:sp>
        <p:nvSpPr>
          <p:cNvPr id="24" name="TextBox 23">
            <a:extLst>
              <a:ext uri="{FF2B5EF4-FFF2-40B4-BE49-F238E27FC236}">
                <a16:creationId xmlns:a16="http://schemas.microsoft.com/office/drawing/2014/main" id="{99CCA3F5-12E1-878B-6F89-F8A9AD01F2FD}"/>
              </a:ext>
            </a:extLst>
          </p:cNvPr>
          <p:cNvSpPr txBox="1"/>
          <p:nvPr/>
        </p:nvSpPr>
        <p:spPr>
          <a:xfrm>
            <a:off x="6372226" y="4437697"/>
            <a:ext cx="4162424" cy="1754326"/>
          </a:xfrm>
          <a:prstGeom prst="rect">
            <a:avLst/>
          </a:prstGeom>
          <a:noFill/>
        </p:spPr>
        <p:txBody>
          <a:bodyPr wrap="square" rtlCol="0">
            <a:spAutoFit/>
          </a:bodyPr>
          <a:lstStyle/>
          <a:p>
            <a:r>
              <a:rPr lang="en-US" sz="1800" dirty="0">
                <a:solidFill>
                  <a:schemeClr val="bg1"/>
                </a:solidFill>
                <a:effectLst/>
                <a:latin typeface="Times New Roman" panose="02020603050405020304" pitchFamily="18" charset="0"/>
                <a:ea typeface="Times New Roman" panose="02020603050405020304" pitchFamily="18" charset="0"/>
              </a:rPr>
              <a:t>Then we create a function </a:t>
            </a:r>
            <a:r>
              <a:rPr lang="en-US" sz="1800" dirty="0" err="1">
                <a:solidFill>
                  <a:schemeClr val="bg1"/>
                </a:solidFill>
                <a:effectLst/>
                <a:latin typeface="Times New Roman" panose="02020603050405020304" pitchFamily="18" charset="0"/>
                <a:ea typeface="Times New Roman" panose="02020603050405020304" pitchFamily="18" charset="0"/>
              </a:rPr>
              <a:t>CountMatrix</a:t>
            </a:r>
            <a:r>
              <a:rPr lang="en-US" sz="1800" dirty="0">
                <a:solidFill>
                  <a:schemeClr val="bg1"/>
                </a:solidFill>
                <a:effectLst/>
                <a:latin typeface="Times New Roman" panose="02020603050405020304" pitchFamily="18" charset="0"/>
                <a:ea typeface="Times New Roman" panose="02020603050405020304" pitchFamily="18" charset="0"/>
              </a:rPr>
              <a:t>, in which the matrix can Only be created only if a DNA Matrix exists. We initialize counters and increment values accordingly and append to list, then we take transpose and return the count matrix .</a:t>
            </a:r>
            <a:endParaRPr lang="en-IN" sz="18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14279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6F7BC20-19EE-5902-4D6E-A021DBBFADA1}"/>
              </a:ext>
            </a:extLst>
          </p:cNvPr>
          <p:cNvSpPr>
            <a:spLocks noGrp="1"/>
          </p:cNvSpPr>
          <p:nvPr>
            <p:ph type="ftr" sz="quarter" idx="3"/>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BE50CD2B-050B-3254-6DC0-B081BE3E6C85}"/>
              </a:ext>
            </a:extLst>
          </p:cNvPr>
          <p:cNvSpPr>
            <a:spLocks noGrp="1"/>
          </p:cNvSpPr>
          <p:nvPr>
            <p:ph type="sldNum" sz="quarter" idx="4"/>
          </p:nvPr>
        </p:nvSpPr>
        <p:spPr/>
        <p:txBody>
          <a:bodyPr/>
          <a:lstStyle/>
          <a:p>
            <a:pPr>
              <a:defRPr/>
            </a:pPr>
            <a:fld id="{8D1FC6F8-0BCD-47E9-9C64-690771D9C143}" type="slidenum">
              <a:rPr lang="en-US" smtClean="0"/>
              <a:pPr>
                <a:defRPr/>
              </a:pPr>
              <a:t>16</a:t>
            </a:fld>
            <a:endParaRPr lang="en-US" dirty="0"/>
          </a:p>
        </p:txBody>
      </p:sp>
      <p:sp>
        <p:nvSpPr>
          <p:cNvPr id="9" name="Date Placeholder 8">
            <a:extLst>
              <a:ext uri="{FF2B5EF4-FFF2-40B4-BE49-F238E27FC236}">
                <a16:creationId xmlns:a16="http://schemas.microsoft.com/office/drawing/2014/main" id="{7ECBA996-64E0-8FA8-33BD-729796D0DB7C}"/>
              </a:ext>
            </a:extLst>
          </p:cNvPr>
          <p:cNvSpPr>
            <a:spLocks noGrp="1"/>
          </p:cNvSpPr>
          <p:nvPr>
            <p:ph type="dt" sz="half" idx="2"/>
          </p:nvPr>
        </p:nvSpPr>
        <p:spPr/>
        <p:txBody>
          <a:bodyPr/>
          <a:lstStyle/>
          <a:p>
            <a:pPr>
              <a:defRPr/>
            </a:pPr>
            <a:r>
              <a:rPr lang="en-US" cap="all"/>
              <a:t>May 21, 20XX</a:t>
            </a:r>
            <a:endParaRPr lang="en-US" cap="all" dirty="0"/>
          </a:p>
        </p:txBody>
      </p:sp>
      <p:pic>
        <p:nvPicPr>
          <p:cNvPr id="10" name="Picture 9">
            <a:extLst>
              <a:ext uri="{FF2B5EF4-FFF2-40B4-BE49-F238E27FC236}">
                <a16:creationId xmlns:a16="http://schemas.microsoft.com/office/drawing/2014/main" id="{1970567D-905D-2BE3-6B13-2959A60B9068}"/>
              </a:ext>
            </a:extLst>
          </p:cNvPr>
          <p:cNvPicPr>
            <a:picLocks noChangeAspect="1"/>
          </p:cNvPicPr>
          <p:nvPr/>
        </p:nvPicPr>
        <p:blipFill>
          <a:blip r:embed="rId2"/>
          <a:stretch>
            <a:fillRect/>
          </a:stretch>
        </p:blipFill>
        <p:spPr>
          <a:xfrm>
            <a:off x="694690" y="1165766"/>
            <a:ext cx="4590733" cy="2123899"/>
          </a:xfrm>
          <a:prstGeom prst="rect">
            <a:avLst/>
          </a:prstGeom>
          <a:noFill/>
          <a:ln>
            <a:noFill/>
          </a:ln>
        </p:spPr>
      </p:pic>
      <p:sp>
        <p:nvSpPr>
          <p:cNvPr id="11" name="TextBox 10">
            <a:extLst>
              <a:ext uri="{FF2B5EF4-FFF2-40B4-BE49-F238E27FC236}">
                <a16:creationId xmlns:a16="http://schemas.microsoft.com/office/drawing/2014/main" id="{B232B2A3-9FF5-47AC-445F-6BD4C3DB7311}"/>
              </a:ext>
            </a:extLst>
          </p:cNvPr>
          <p:cNvSpPr txBox="1"/>
          <p:nvPr/>
        </p:nvSpPr>
        <p:spPr>
          <a:xfrm>
            <a:off x="6276976" y="1484990"/>
            <a:ext cx="4733924" cy="923330"/>
          </a:xfrm>
          <a:prstGeom prst="rect">
            <a:avLst/>
          </a:prstGeom>
          <a:noFill/>
        </p:spPr>
        <p:txBody>
          <a:bodyPr wrap="square" rtlCol="0">
            <a:spAutoFit/>
          </a:bodyPr>
          <a:lstStyle/>
          <a:p>
            <a:r>
              <a:rPr lang="en-US" sz="1800" dirty="0">
                <a:solidFill>
                  <a:schemeClr val="bg1"/>
                </a:solidFill>
                <a:effectLst/>
                <a:latin typeface="Times New Roman" panose="02020603050405020304" pitchFamily="18" charset="0"/>
                <a:ea typeface="Times New Roman" panose="02020603050405020304" pitchFamily="18" charset="0"/>
              </a:rPr>
              <a:t>Function to create profile matrix which is the normalized version </a:t>
            </a:r>
            <a:r>
              <a:rPr lang="en-US" sz="1800">
                <a:solidFill>
                  <a:schemeClr val="bg1"/>
                </a:solidFill>
                <a:effectLst/>
                <a:latin typeface="Times New Roman" panose="02020603050405020304" pitchFamily="18" charset="0"/>
                <a:ea typeface="Times New Roman" panose="02020603050405020304" pitchFamily="18" charset="0"/>
              </a:rPr>
              <a:t>of Count matrix.</a:t>
            </a:r>
            <a:br>
              <a:rPr lang="en-US" sz="1800" dirty="0">
                <a:solidFill>
                  <a:schemeClr val="bg1"/>
                </a:solidFill>
                <a:effectLst/>
                <a:latin typeface="Times New Roman" panose="02020603050405020304" pitchFamily="18" charset="0"/>
                <a:ea typeface="Times New Roman" panose="02020603050405020304" pitchFamily="18" charset="0"/>
              </a:rPr>
            </a:br>
            <a:endParaRPr lang="en-IN" dirty="0">
              <a:solidFill>
                <a:schemeClr val="bg1"/>
              </a:solidFill>
            </a:endParaRPr>
          </a:p>
        </p:txBody>
      </p:sp>
      <p:pic>
        <p:nvPicPr>
          <p:cNvPr id="12" name="Picture 11">
            <a:extLst>
              <a:ext uri="{FF2B5EF4-FFF2-40B4-BE49-F238E27FC236}">
                <a16:creationId xmlns:a16="http://schemas.microsoft.com/office/drawing/2014/main" id="{957E7D1F-1399-6C08-F8D7-2F5221C06A87}"/>
              </a:ext>
            </a:extLst>
          </p:cNvPr>
          <p:cNvPicPr>
            <a:picLocks noChangeAspect="1"/>
          </p:cNvPicPr>
          <p:nvPr/>
        </p:nvPicPr>
        <p:blipFill>
          <a:blip r:embed="rId3"/>
          <a:stretch>
            <a:fillRect/>
          </a:stretch>
        </p:blipFill>
        <p:spPr>
          <a:xfrm>
            <a:off x="1095375" y="3429001"/>
            <a:ext cx="3343275" cy="3429000"/>
          </a:xfrm>
          <a:prstGeom prst="rect">
            <a:avLst/>
          </a:prstGeom>
          <a:noFill/>
          <a:ln>
            <a:noFill/>
          </a:ln>
        </p:spPr>
      </p:pic>
      <p:sp>
        <p:nvSpPr>
          <p:cNvPr id="13" name="TextBox 12">
            <a:extLst>
              <a:ext uri="{FF2B5EF4-FFF2-40B4-BE49-F238E27FC236}">
                <a16:creationId xmlns:a16="http://schemas.microsoft.com/office/drawing/2014/main" id="{3608C444-8283-0576-05E5-BFCE0C6DEF69}"/>
              </a:ext>
            </a:extLst>
          </p:cNvPr>
          <p:cNvSpPr txBox="1"/>
          <p:nvPr/>
        </p:nvSpPr>
        <p:spPr>
          <a:xfrm>
            <a:off x="6181726" y="3454818"/>
            <a:ext cx="4638673" cy="1754326"/>
          </a:xfrm>
          <a:prstGeom prst="rect">
            <a:avLst/>
          </a:prstGeom>
          <a:noFill/>
        </p:spPr>
        <p:txBody>
          <a:bodyPr wrap="square" rtlCol="0">
            <a:spAutoFit/>
          </a:bodyPr>
          <a:lstStyle/>
          <a:p>
            <a:pPr>
              <a:spcBef>
                <a:spcPts val="30"/>
              </a:spcBef>
            </a:pPr>
            <a:r>
              <a:rPr lang="en-US" sz="1800" dirty="0">
                <a:solidFill>
                  <a:schemeClr val="bg1"/>
                </a:solidFill>
                <a:effectLst/>
                <a:latin typeface="Times New Roman" panose="02020603050405020304" pitchFamily="18" charset="0"/>
                <a:ea typeface="Times New Roman" panose="02020603050405020304" pitchFamily="18" charset="0"/>
              </a:rPr>
              <a:t>Then we create a function </a:t>
            </a:r>
            <a:r>
              <a:rPr lang="en-US" sz="1800" dirty="0" err="1">
                <a:solidFill>
                  <a:schemeClr val="bg1"/>
                </a:solidFill>
                <a:effectLst/>
                <a:latin typeface="Times New Roman" panose="02020603050405020304" pitchFamily="18" charset="0"/>
                <a:ea typeface="Times New Roman" panose="02020603050405020304" pitchFamily="18" charset="0"/>
              </a:rPr>
              <a:t>KmerProfileValue</a:t>
            </a:r>
            <a:r>
              <a:rPr lang="en-US" sz="1800" dirty="0">
                <a:solidFill>
                  <a:schemeClr val="bg1"/>
                </a:solidFill>
                <a:effectLst/>
                <a:latin typeface="Times New Roman" panose="02020603050405020304" pitchFamily="18" charset="0"/>
                <a:ea typeface="Times New Roman" panose="02020603050405020304" pitchFamily="18" charset="0"/>
              </a:rPr>
              <a:t>, which basically</a:t>
            </a:r>
            <a:r>
              <a:rPr lang="en-IN" dirty="0">
                <a:solidFill>
                  <a:schemeClr val="bg1"/>
                </a:solidFill>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is, if there is a </a:t>
            </a:r>
            <a:r>
              <a:rPr lang="en-US" sz="1800" dirty="0" err="1">
                <a:solidFill>
                  <a:schemeClr val="bg1"/>
                </a:solidFill>
                <a:effectLst/>
                <a:latin typeface="Times New Roman" panose="02020603050405020304" pitchFamily="18" charset="0"/>
                <a:ea typeface="Times New Roman" panose="02020603050405020304" pitchFamily="18" charset="0"/>
              </a:rPr>
              <a:t>kmer</a:t>
            </a:r>
            <a:r>
              <a:rPr lang="en-US" sz="1800" dirty="0">
                <a:solidFill>
                  <a:schemeClr val="bg1"/>
                </a:solidFill>
                <a:effectLst/>
                <a:latin typeface="Times New Roman" panose="02020603050405020304" pitchFamily="18" charset="0"/>
                <a:ea typeface="Times New Roman" panose="02020603050405020304" pitchFamily="18" charset="0"/>
              </a:rPr>
              <a:t> of a specific k value and a profile matrix</a:t>
            </a:r>
            <a:r>
              <a:rPr lang="en-IN" dirty="0">
                <a:solidFill>
                  <a:schemeClr val="bg1"/>
                </a:solidFill>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and it takes value from profile matrix and it multiplies and store</a:t>
            </a:r>
            <a:r>
              <a:rPr lang="en-IN" dirty="0">
                <a:solidFill>
                  <a:schemeClr val="bg1"/>
                </a:solidFill>
                <a:latin typeface="Times New Roman" panose="02020603050405020304" pitchFamily="18" charset="0"/>
                <a:ea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the value and returns the result for that specific </a:t>
            </a:r>
            <a:r>
              <a:rPr lang="en-US" sz="1800" dirty="0" err="1">
                <a:solidFill>
                  <a:schemeClr val="bg1"/>
                </a:solidFill>
                <a:effectLst/>
                <a:latin typeface="Times New Roman" panose="02020603050405020304" pitchFamily="18" charset="0"/>
                <a:ea typeface="Times New Roman" panose="02020603050405020304" pitchFamily="18" charset="0"/>
              </a:rPr>
              <a:t>kmer</a:t>
            </a:r>
            <a:endParaRPr lang="en-IN" sz="18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45860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FC74D164-2105-5966-3871-CEA6E6419DFC}"/>
              </a:ext>
            </a:extLst>
          </p:cNvPr>
          <p:cNvSpPr>
            <a:spLocks noGrp="1"/>
          </p:cNvSpPr>
          <p:nvPr>
            <p:ph type="ftr" sz="quarter" idx="3"/>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61602FB5-EE6E-2447-8EC4-060792679003}"/>
              </a:ext>
            </a:extLst>
          </p:cNvPr>
          <p:cNvSpPr>
            <a:spLocks noGrp="1"/>
          </p:cNvSpPr>
          <p:nvPr>
            <p:ph type="sldNum" sz="quarter" idx="4"/>
          </p:nvPr>
        </p:nvSpPr>
        <p:spPr/>
        <p:txBody>
          <a:bodyPr/>
          <a:lstStyle/>
          <a:p>
            <a:pPr>
              <a:defRPr/>
            </a:pPr>
            <a:fld id="{8D1FC6F8-0BCD-47E9-9C64-690771D9C143}" type="slidenum">
              <a:rPr lang="en-US" smtClean="0"/>
              <a:pPr>
                <a:defRPr/>
              </a:pPr>
              <a:t>17</a:t>
            </a:fld>
            <a:endParaRPr lang="en-US" dirty="0"/>
          </a:p>
        </p:txBody>
      </p:sp>
      <p:sp>
        <p:nvSpPr>
          <p:cNvPr id="9" name="Date Placeholder 8">
            <a:extLst>
              <a:ext uri="{FF2B5EF4-FFF2-40B4-BE49-F238E27FC236}">
                <a16:creationId xmlns:a16="http://schemas.microsoft.com/office/drawing/2014/main" id="{F614B08F-057D-11A4-F845-FD291CA0195F}"/>
              </a:ext>
            </a:extLst>
          </p:cNvPr>
          <p:cNvSpPr>
            <a:spLocks noGrp="1"/>
          </p:cNvSpPr>
          <p:nvPr>
            <p:ph type="dt" sz="half" idx="2"/>
          </p:nvPr>
        </p:nvSpPr>
        <p:spPr/>
        <p:txBody>
          <a:bodyPr/>
          <a:lstStyle/>
          <a:p>
            <a:pPr>
              <a:defRPr/>
            </a:pPr>
            <a:r>
              <a:rPr lang="en-US" cap="all"/>
              <a:t>May 21, 20XX</a:t>
            </a:r>
            <a:endParaRPr lang="en-US" cap="all" dirty="0"/>
          </a:p>
        </p:txBody>
      </p:sp>
      <p:pic>
        <p:nvPicPr>
          <p:cNvPr id="10" name="Picture 9">
            <a:extLst>
              <a:ext uri="{FF2B5EF4-FFF2-40B4-BE49-F238E27FC236}">
                <a16:creationId xmlns:a16="http://schemas.microsoft.com/office/drawing/2014/main" id="{C0F236FE-904F-8ACA-7742-03F3AF4FF1E5}"/>
              </a:ext>
            </a:extLst>
          </p:cNvPr>
          <p:cNvPicPr>
            <a:picLocks noChangeAspect="1"/>
          </p:cNvPicPr>
          <p:nvPr/>
        </p:nvPicPr>
        <p:blipFill>
          <a:blip r:embed="rId2"/>
          <a:stretch>
            <a:fillRect/>
          </a:stretch>
        </p:blipFill>
        <p:spPr>
          <a:xfrm>
            <a:off x="727709" y="1724025"/>
            <a:ext cx="3872865" cy="1876425"/>
          </a:xfrm>
          <a:prstGeom prst="rect">
            <a:avLst/>
          </a:prstGeom>
          <a:noFill/>
          <a:ln>
            <a:noFill/>
          </a:ln>
        </p:spPr>
      </p:pic>
      <p:sp>
        <p:nvSpPr>
          <p:cNvPr id="11" name="TextBox 10">
            <a:extLst>
              <a:ext uri="{FF2B5EF4-FFF2-40B4-BE49-F238E27FC236}">
                <a16:creationId xmlns:a16="http://schemas.microsoft.com/office/drawing/2014/main" id="{277EA7C2-9FB9-B41E-F655-89EEA503DE6F}"/>
              </a:ext>
            </a:extLst>
          </p:cNvPr>
          <p:cNvSpPr txBox="1"/>
          <p:nvPr/>
        </p:nvSpPr>
        <p:spPr>
          <a:xfrm>
            <a:off x="6581775" y="2200572"/>
            <a:ext cx="4362450" cy="923330"/>
          </a:xfrm>
          <a:prstGeom prst="rect">
            <a:avLst/>
          </a:prstGeom>
          <a:noFill/>
        </p:spPr>
        <p:txBody>
          <a:bodyPr wrap="square" rtlCol="0">
            <a:spAutoFit/>
          </a:bodyPr>
          <a:lstStyle/>
          <a:p>
            <a:pPr>
              <a:spcBef>
                <a:spcPts val="30"/>
              </a:spcBef>
            </a:pPr>
            <a:r>
              <a:rPr lang="en-US" sz="1800" dirty="0">
                <a:solidFill>
                  <a:schemeClr val="bg1"/>
                </a:solidFill>
                <a:effectLst/>
                <a:latin typeface="Times New Roman" panose="02020603050405020304" pitchFamily="18" charset="0"/>
                <a:ea typeface="Times New Roman" panose="02020603050405020304" pitchFamily="18" charset="0"/>
              </a:rPr>
              <a:t>Here is where the greedy part starts, we have to select the first </a:t>
            </a:r>
            <a:r>
              <a:rPr lang="en-IN" dirty="0">
                <a:solidFill>
                  <a:schemeClr val="bg1"/>
                </a:solidFill>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kmer</a:t>
            </a:r>
            <a:r>
              <a:rPr lang="en-US" sz="1800" dirty="0">
                <a:solidFill>
                  <a:schemeClr val="bg1"/>
                </a:solidFill>
                <a:effectLst/>
                <a:latin typeface="Times New Roman" panose="02020603050405020304" pitchFamily="18" charset="0"/>
                <a:ea typeface="Times New Roman" panose="02020603050405020304" pitchFamily="18" charset="0"/>
              </a:rPr>
              <a:t> from each row of  DNA Matrix.</a:t>
            </a:r>
            <a:endParaRPr lang="en-IN" sz="1800" dirty="0">
              <a:solidFill>
                <a:schemeClr val="bg1"/>
              </a:solidFill>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349FE02D-B15E-0C79-A2C0-F7C75881A03C}"/>
              </a:ext>
            </a:extLst>
          </p:cNvPr>
          <p:cNvPicPr>
            <a:picLocks noChangeAspect="1"/>
          </p:cNvPicPr>
          <p:nvPr/>
        </p:nvPicPr>
        <p:blipFill>
          <a:blip r:embed="rId3"/>
          <a:stretch>
            <a:fillRect/>
          </a:stretch>
        </p:blipFill>
        <p:spPr>
          <a:xfrm>
            <a:off x="891044" y="4048125"/>
            <a:ext cx="3595231" cy="2013267"/>
          </a:xfrm>
          <a:prstGeom prst="rect">
            <a:avLst/>
          </a:prstGeom>
          <a:noFill/>
          <a:ln>
            <a:noFill/>
          </a:ln>
        </p:spPr>
      </p:pic>
      <p:sp>
        <p:nvSpPr>
          <p:cNvPr id="13" name="TextBox 12">
            <a:extLst>
              <a:ext uri="{FF2B5EF4-FFF2-40B4-BE49-F238E27FC236}">
                <a16:creationId xmlns:a16="http://schemas.microsoft.com/office/drawing/2014/main" id="{8D9BA7D1-F733-364A-9CB4-1AE5E2B59F81}"/>
              </a:ext>
            </a:extLst>
          </p:cNvPr>
          <p:cNvSpPr txBox="1"/>
          <p:nvPr/>
        </p:nvSpPr>
        <p:spPr>
          <a:xfrm>
            <a:off x="6581775" y="4238625"/>
            <a:ext cx="4267200" cy="1200329"/>
          </a:xfrm>
          <a:prstGeom prst="rect">
            <a:avLst/>
          </a:prstGeom>
          <a:noFill/>
        </p:spPr>
        <p:txBody>
          <a:bodyPr wrap="square" rtlCol="0">
            <a:spAutoFit/>
          </a:bodyPr>
          <a:lstStyle/>
          <a:p>
            <a:r>
              <a:rPr lang="en-US" sz="1800" dirty="0">
                <a:solidFill>
                  <a:schemeClr val="bg1"/>
                </a:solidFill>
                <a:effectLst/>
                <a:latin typeface="Times New Roman" panose="02020603050405020304" pitchFamily="18" charset="0"/>
                <a:ea typeface="Times New Roman" panose="02020603050405020304" pitchFamily="18" charset="0"/>
              </a:rPr>
              <a:t>Here if we give a </a:t>
            </a:r>
            <a:r>
              <a:rPr lang="en-US" sz="1800" dirty="0" err="1">
                <a:solidFill>
                  <a:schemeClr val="bg1"/>
                </a:solidFill>
                <a:effectLst/>
                <a:latin typeface="Times New Roman" panose="02020603050405020304" pitchFamily="18" charset="0"/>
                <a:ea typeface="Times New Roman" panose="02020603050405020304" pitchFamily="18" charset="0"/>
              </a:rPr>
              <a:t>dna</a:t>
            </a:r>
            <a:r>
              <a:rPr lang="en-US" sz="1800" dirty="0">
                <a:solidFill>
                  <a:schemeClr val="bg1"/>
                </a:solidFill>
                <a:effectLst/>
                <a:latin typeface="Times New Roman" panose="02020603050405020304" pitchFamily="18" charset="0"/>
                <a:ea typeface="Times New Roman" panose="02020603050405020304" pitchFamily="18" charset="0"/>
              </a:rPr>
              <a:t> string and length k which are all possible</a:t>
            </a:r>
            <a:r>
              <a:rPr lang="en-IN" dirty="0">
                <a:solidFill>
                  <a:schemeClr val="bg1"/>
                </a:solidFill>
                <a:latin typeface="Times New Roman" panose="02020603050405020304" pitchFamily="18" charset="0"/>
                <a:ea typeface="Times New Roman" panose="02020603050405020304" pitchFamily="18" charset="0"/>
              </a:rPr>
              <a:t> </a:t>
            </a:r>
            <a:r>
              <a:rPr lang="en-US" sz="1800" dirty="0" err="1">
                <a:solidFill>
                  <a:schemeClr val="bg1"/>
                </a:solidFill>
                <a:effectLst/>
                <a:latin typeface="Times New Roman" panose="02020603050405020304" pitchFamily="18" charset="0"/>
                <a:ea typeface="Times New Roman" panose="02020603050405020304" pitchFamily="18" charset="0"/>
              </a:rPr>
              <a:t>kmers</a:t>
            </a:r>
            <a:r>
              <a:rPr lang="en-US" sz="1800" dirty="0">
                <a:solidFill>
                  <a:schemeClr val="bg1"/>
                </a:solidFill>
                <a:effectLst/>
                <a:latin typeface="Times New Roman" panose="02020603050405020304" pitchFamily="18" charset="0"/>
                <a:ea typeface="Times New Roman" panose="02020603050405020304" pitchFamily="18" charset="0"/>
              </a:rPr>
              <a:t> , here to get the last </a:t>
            </a:r>
            <a:r>
              <a:rPr lang="en-US" sz="1800" dirty="0" err="1">
                <a:solidFill>
                  <a:schemeClr val="bg1"/>
                </a:solidFill>
                <a:effectLst/>
                <a:latin typeface="Times New Roman" panose="02020603050405020304" pitchFamily="18" charset="0"/>
                <a:ea typeface="Times New Roman" panose="02020603050405020304" pitchFamily="18" charset="0"/>
              </a:rPr>
              <a:t>kmer</a:t>
            </a:r>
            <a:r>
              <a:rPr lang="en-US" sz="1800" dirty="0">
                <a:solidFill>
                  <a:schemeClr val="bg1"/>
                </a:solidFill>
                <a:effectLst/>
                <a:latin typeface="Times New Roman" panose="02020603050405020304" pitchFamily="18" charset="0"/>
                <a:ea typeface="Times New Roman" panose="02020603050405020304" pitchFamily="18" charset="0"/>
              </a:rPr>
              <a:t> we use the above code length of </a:t>
            </a:r>
            <a:endParaRPr lang="en-IN" sz="1800" dirty="0">
              <a:solidFill>
                <a:schemeClr val="bg1"/>
              </a:solidFill>
              <a:effectLst/>
              <a:latin typeface="Times New Roman" panose="02020603050405020304" pitchFamily="18" charset="0"/>
              <a:ea typeface="Times New Roman" panose="02020603050405020304" pitchFamily="18" charset="0"/>
            </a:endParaRPr>
          </a:p>
          <a:p>
            <a:r>
              <a:rPr lang="en-US" sz="1800" dirty="0" err="1">
                <a:solidFill>
                  <a:schemeClr val="bg1"/>
                </a:solidFill>
                <a:effectLst/>
                <a:latin typeface="Times New Roman" panose="02020603050405020304" pitchFamily="18" charset="0"/>
                <a:ea typeface="Times New Roman" panose="02020603050405020304" pitchFamily="18" charset="0"/>
              </a:rPr>
              <a:t>dna</a:t>
            </a:r>
            <a:r>
              <a:rPr lang="en-US" sz="1800" dirty="0">
                <a:solidFill>
                  <a:schemeClr val="bg1"/>
                </a:solidFill>
                <a:effectLst/>
                <a:latin typeface="Times New Roman" panose="02020603050405020304" pitchFamily="18" charset="0"/>
                <a:ea typeface="Times New Roman" panose="02020603050405020304" pitchFamily="18" charset="0"/>
              </a:rPr>
              <a:t> string - (k+1) </a:t>
            </a:r>
            <a:endParaRPr lang="en-IN" sz="18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82223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6202DC01-EB7A-E8E1-E323-A69B70144A0C}"/>
              </a:ext>
            </a:extLst>
          </p:cNvPr>
          <p:cNvSpPr>
            <a:spLocks noGrp="1"/>
          </p:cNvSpPr>
          <p:nvPr>
            <p:ph type="ftr" sz="quarter" idx="3"/>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02F7F507-E7AE-0115-DFBB-0B664725637B}"/>
              </a:ext>
            </a:extLst>
          </p:cNvPr>
          <p:cNvSpPr>
            <a:spLocks noGrp="1"/>
          </p:cNvSpPr>
          <p:nvPr>
            <p:ph type="sldNum" sz="quarter" idx="4"/>
          </p:nvPr>
        </p:nvSpPr>
        <p:spPr/>
        <p:txBody>
          <a:bodyPr/>
          <a:lstStyle/>
          <a:p>
            <a:pPr>
              <a:defRPr/>
            </a:pPr>
            <a:fld id="{8D1FC6F8-0BCD-47E9-9C64-690771D9C143}" type="slidenum">
              <a:rPr lang="en-US" smtClean="0"/>
              <a:pPr>
                <a:defRPr/>
              </a:pPr>
              <a:t>18</a:t>
            </a:fld>
            <a:endParaRPr lang="en-US" dirty="0"/>
          </a:p>
        </p:txBody>
      </p:sp>
      <p:sp>
        <p:nvSpPr>
          <p:cNvPr id="9" name="Date Placeholder 8">
            <a:extLst>
              <a:ext uri="{FF2B5EF4-FFF2-40B4-BE49-F238E27FC236}">
                <a16:creationId xmlns:a16="http://schemas.microsoft.com/office/drawing/2014/main" id="{9906951F-A088-AA76-385D-8FC0A6339786}"/>
              </a:ext>
            </a:extLst>
          </p:cNvPr>
          <p:cNvSpPr>
            <a:spLocks noGrp="1"/>
          </p:cNvSpPr>
          <p:nvPr>
            <p:ph type="dt" sz="half" idx="2"/>
          </p:nvPr>
        </p:nvSpPr>
        <p:spPr/>
        <p:txBody>
          <a:bodyPr/>
          <a:lstStyle/>
          <a:p>
            <a:pPr>
              <a:defRPr/>
            </a:pPr>
            <a:r>
              <a:rPr lang="en-US" cap="all"/>
              <a:t>May 21, 20XX</a:t>
            </a:r>
            <a:endParaRPr lang="en-US" cap="all" dirty="0"/>
          </a:p>
        </p:txBody>
      </p:sp>
      <p:pic>
        <p:nvPicPr>
          <p:cNvPr id="10" name="Picture 9">
            <a:extLst>
              <a:ext uri="{FF2B5EF4-FFF2-40B4-BE49-F238E27FC236}">
                <a16:creationId xmlns:a16="http://schemas.microsoft.com/office/drawing/2014/main" id="{677A6362-35A7-494F-15B7-18BB8FD59553}"/>
              </a:ext>
            </a:extLst>
          </p:cNvPr>
          <p:cNvPicPr>
            <a:picLocks noChangeAspect="1"/>
          </p:cNvPicPr>
          <p:nvPr/>
        </p:nvPicPr>
        <p:blipFill>
          <a:blip r:embed="rId2"/>
          <a:stretch>
            <a:fillRect/>
          </a:stretch>
        </p:blipFill>
        <p:spPr>
          <a:xfrm>
            <a:off x="602413" y="1403809"/>
            <a:ext cx="4188661" cy="2491740"/>
          </a:xfrm>
          <a:prstGeom prst="rect">
            <a:avLst/>
          </a:prstGeom>
          <a:noFill/>
          <a:ln>
            <a:noFill/>
          </a:ln>
        </p:spPr>
      </p:pic>
      <p:sp>
        <p:nvSpPr>
          <p:cNvPr id="11" name="TextBox 10">
            <a:extLst>
              <a:ext uri="{FF2B5EF4-FFF2-40B4-BE49-F238E27FC236}">
                <a16:creationId xmlns:a16="http://schemas.microsoft.com/office/drawing/2014/main" id="{9DF9AFA7-36EE-84B8-E030-EDF9F6525D38}"/>
              </a:ext>
            </a:extLst>
          </p:cNvPr>
          <p:cNvSpPr txBox="1"/>
          <p:nvPr/>
        </p:nvSpPr>
        <p:spPr>
          <a:xfrm>
            <a:off x="6463946" y="2150721"/>
            <a:ext cx="3676649" cy="618631"/>
          </a:xfrm>
          <a:prstGeom prst="rect">
            <a:avLst/>
          </a:prstGeom>
          <a:noFill/>
        </p:spPr>
        <p:txBody>
          <a:bodyPr wrap="square" rtlCol="0">
            <a:spAutoFit/>
          </a:bodyPr>
          <a:lstStyle/>
          <a:p>
            <a:pPr marR="573405" indent="457200" algn="just">
              <a:lnSpc>
                <a:spcPct val="95000"/>
              </a:lnSpc>
            </a:pPr>
            <a:r>
              <a:rPr lang="en-US" dirty="0">
                <a:solidFill>
                  <a:schemeClr val="bg1"/>
                </a:solidFill>
                <a:latin typeface="Times New Roman" panose="02020603050405020304" pitchFamily="18" charset="0"/>
                <a:ea typeface="Times New Roman" panose="02020603050405020304" pitchFamily="18" charset="0"/>
              </a:rPr>
              <a:t>The best </a:t>
            </a:r>
            <a:r>
              <a:rPr lang="en-US" dirty="0" err="1">
                <a:solidFill>
                  <a:schemeClr val="bg1"/>
                </a:solidFill>
                <a:latin typeface="Times New Roman" panose="02020603050405020304" pitchFamily="18" charset="0"/>
                <a:ea typeface="Times New Roman" panose="02020603050405020304" pitchFamily="18" charset="0"/>
              </a:rPr>
              <a:t>kmer</a:t>
            </a:r>
            <a:r>
              <a:rPr lang="en-US" dirty="0">
                <a:solidFill>
                  <a:schemeClr val="bg1"/>
                </a:solidFill>
                <a:latin typeface="Times New Roman" panose="02020603050405020304" pitchFamily="18" charset="0"/>
                <a:ea typeface="Times New Roman" panose="02020603050405020304" pitchFamily="18" charset="0"/>
              </a:rPr>
              <a:t> is selected based on profile value</a:t>
            </a:r>
            <a:endParaRPr lang="en-IN" sz="1800" dirty="0">
              <a:solidFill>
                <a:schemeClr val="bg1"/>
              </a:solidFill>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61DC37D4-814B-31CF-8909-4A82BF443B9A}"/>
              </a:ext>
            </a:extLst>
          </p:cNvPr>
          <p:cNvPicPr>
            <a:picLocks noChangeAspect="1"/>
          </p:cNvPicPr>
          <p:nvPr/>
        </p:nvPicPr>
        <p:blipFill>
          <a:blip r:embed="rId3"/>
          <a:stretch>
            <a:fillRect/>
          </a:stretch>
        </p:blipFill>
        <p:spPr>
          <a:xfrm>
            <a:off x="685800" y="4133850"/>
            <a:ext cx="4105274" cy="2718813"/>
          </a:xfrm>
          <a:prstGeom prst="rect">
            <a:avLst/>
          </a:prstGeom>
          <a:noFill/>
          <a:ln>
            <a:noFill/>
          </a:ln>
        </p:spPr>
      </p:pic>
      <p:sp>
        <p:nvSpPr>
          <p:cNvPr id="13" name="TextBox 12">
            <a:extLst>
              <a:ext uri="{FF2B5EF4-FFF2-40B4-BE49-F238E27FC236}">
                <a16:creationId xmlns:a16="http://schemas.microsoft.com/office/drawing/2014/main" id="{8C84E12C-5FB2-C4AC-6635-BE4D0DCCC093}"/>
              </a:ext>
            </a:extLst>
          </p:cNvPr>
          <p:cNvSpPr txBox="1"/>
          <p:nvPr/>
        </p:nvSpPr>
        <p:spPr>
          <a:xfrm>
            <a:off x="6543675" y="4352925"/>
            <a:ext cx="3867150" cy="1502976"/>
          </a:xfrm>
          <a:prstGeom prst="rect">
            <a:avLst/>
          </a:prstGeom>
          <a:noFill/>
        </p:spPr>
        <p:txBody>
          <a:bodyPr wrap="square" rtlCol="0">
            <a:spAutoFit/>
          </a:bodyPr>
          <a:lstStyle/>
          <a:p>
            <a:pPr>
              <a:spcBef>
                <a:spcPts val="55"/>
              </a:spcBef>
            </a:pPr>
            <a:r>
              <a:rPr lang="en-US" sz="1800" dirty="0">
                <a:solidFill>
                  <a:schemeClr val="bg1"/>
                </a:solidFill>
                <a:effectLst/>
                <a:latin typeface="Times New Roman" panose="02020603050405020304" pitchFamily="18" charset="0"/>
                <a:ea typeface="Times New Roman" panose="02020603050405020304" pitchFamily="18" charset="0"/>
              </a:rPr>
              <a:t>This is the main function where we create a main DNA matrix</a:t>
            </a:r>
            <a:endParaRPr lang="en-IN" sz="1800" dirty="0">
              <a:solidFill>
                <a:schemeClr val="bg1"/>
              </a:solidFill>
              <a:effectLst/>
              <a:latin typeface="Times New Roman" panose="02020603050405020304" pitchFamily="18" charset="0"/>
              <a:ea typeface="Times New Roman" panose="02020603050405020304" pitchFamily="18" charset="0"/>
            </a:endParaRPr>
          </a:p>
          <a:p>
            <a:pPr>
              <a:spcBef>
                <a:spcPts val="55"/>
              </a:spcBef>
            </a:pPr>
            <a:r>
              <a:rPr lang="en-US" sz="1800" dirty="0">
                <a:solidFill>
                  <a:schemeClr val="bg1"/>
                </a:solidFill>
                <a:effectLst/>
                <a:latin typeface="Times New Roman" panose="02020603050405020304" pitchFamily="18" charset="0"/>
                <a:ea typeface="Times New Roman" panose="02020603050405020304" pitchFamily="18" charset="0"/>
              </a:rPr>
              <a:t>We select the first </a:t>
            </a:r>
            <a:r>
              <a:rPr lang="en-US" sz="1800" dirty="0" err="1">
                <a:solidFill>
                  <a:schemeClr val="bg1"/>
                </a:solidFill>
                <a:effectLst/>
                <a:latin typeface="Times New Roman" panose="02020603050405020304" pitchFamily="18" charset="0"/>
                <a:ea typeface="Times New Roman" panose="02020603050405020304" pitchFamily="18" charset="0"/>
              </a:rPr>
              <a:t>kmers</a:t>
            </a:r>
            <a:r>
              <a:rPr lang="en-US" sz="1800" dirty="0">
                <a:solidFill>
                  <a:schemeClr val="bg1"/>
                </a:solidFill>
                <a:effectLst/>
                <a:latin typeface="Times New Roman" panose="02020603050405020304" pitchFamily="18" charset="0"/>
                <a:ea typeface="Times New Roman" panose="02020603050405020304" pitchFamily="18" charset="0"/>
              </a:rPr>
              <a:t> from that matrix and we create a profile </a:t>
            </a:r>
            <a:endParaRPr lang="en-IN" sz="1800" dirty="0">
              <a:solidFill>
                <a:schemeClr val="bg1"/>
              </a:solidFill>
              <a:effectLst/>
              <a:latin typeface="Times New Roman" panose="02020603050405020304" pitchFamily="18" charset="0"/>
              <a:ea typeface="Times New Roman" panose="02020603050405020304" pitchFamily="18" charset="0"/>
            </a:endParaRPr>
          </a:p>
          <a:p>
            <a:pPr>
              <a:spcBef>
                <a:spcPts val="55"/>
              </a:spcBef>
            </a:pPr>
            <a:r>
              <a:rPr lang="en-US" sz="1800" dirty="0">
                <a:solidFill>
                  <a:schemeClr val="bg1"/>
                </a:solidFill>
                <a:effectLst/>
                <a:latin typeface="Times New Roman" panose="02020603050405020304" pitchFamily="18" charset="0"/>
                <a:ea typeface="Times New Roman" panose="02020603050405020304" pitchFamily="18" charset="0"/>
              </a:rPr>
              <a:t>for that </a:t>
            </a:r>
            <a:r>
              <a:rPr lang="en-US" sz="1800" dirty="0" err="1">
                <a:solidFill>
                  <a:schemeClr val="bg1"/>
                </a:solidFill>
                <a:effectLst/>
                <a:latin typeface="Times New Roman" panose="02020603050405020304" pitchFamily="18" charset="0"/>
                <a:ea typeface="Times New Roman" panose="02020603050405020304" pitchFamily="18" charset="0"/>
              </a:rPr>
              <a:t>kmers</a:t>
            </a:r>
            <a:r>
              <a:rPr lang="en-US" sz="1800" dirty="0">
                <a:solidFill>
                  <a:schemeClr val="bg1"/>
                </a:solidFill>
                <a:effectLst/>
                <a:latin typeface="Times New Roman" panose="02020603050405020304" pitchFamily="18" charset="0"/>
                <a:ea typeface="Times New Roman" panose="02020603050405020304" pitchFamily="18" charset="0"/>
              </a:rPr>
              <a:t>  </a:t>
            </a:r>
            <a:endParaRPr lang="en-IN" sz="1800" dirty="0">
              <a:solidFill>
                <a:schemeClr val="bg1"/>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77613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546CB8-DF38-4CDA-21E9-9BE734ED54BE}"/>
              </a:ext>
            </a:extLst>
          </p:cNvPr>
          <p:cNvSpPr>
            <a:spLocks noGrp="1"/>
          </p:cNvSpPr>
          <p:nvPr>
            <p:ph type="body" sz="quarter" idx="22"/>
          </p:nvPr>
        </p:nvSpPr>
        <p:spPr>
          <a:xfrm>
            <a:off x="942975" y="1666875"/>
            <a:ext cx="10001250" cy="4914441"/>
          </a:xfrm>
        </p:spPr>
        <p:txBody>
          <a:bodyPr/>
          <a:lstStyle/>
          <a:p>
            <a:pPr algn="l"/>
            <a:r>
              <a:rPr lang="en-US" b="1" dirty="0">
                <a:latin typeface="Times New Roman" panose="02020603050405020304" pitchFamily="18" charset="0"/>
                <a:cs typeface="Times New Roman" panose="02020603050405020304" pitchFamily="18" charset="0"/>
              </a:rPr>
              <a:t>Greedy Motif Search Advantages</a:t>
            </a:r>
          </a:p>
          <a:p>
            <a:pPr algn="l"/>
            <a:r>
              <a:rPr lang="en-US" dirty="0">
                <a:latin typeface="Times New Roman" panose="02020603050405020304" pitchFamily="18" charset="0"/>
                <a:cs typeface="Times New Roman" panose="02020603050405020304" pitchFamily="18" charset="0"/>
              </a:rPr>
              <a:t> Takes less time to find the solution.  It is best applicable when one needs a solution in real-time and approximate answers are “good enough.</a:t>
            </a:r>
          </a:p>
          <a:p>
            <a:pPr algn="l"/>
            <a:r>
              <a:rPr lang="en-US" b="1" dirty="0">
                <a:latin typeface="Times New Roman" panose="02020603050405020304" pitchFamily="18" charset="0"/>
                <a:cs typeface="Times New Roman" panose="02020603050405020304" pitchFamily="18" charset="0"/>
              </a:rPr>
              <a:t>Greedy Motif Search Disadvantages</a:t>
            </a:r>
          </a:p>
          <a:p>
            <a:pPr algn="l" rtl="0" fontAlgn="base">
              <a:buFont typeface="Arial" panose="020B0604020202020204" pitchFamily="34" charset="0"/>
              <a:buChar char="•"/>
            </a:pPr>
            <a:r>
              <a:rPr lang="en-US" dirty="0"/>
              <a:t> </a:t>
            </a:r>
            <a:r>
              <a:rPr lang="en-US" b="0" i="0" u="none" strike="noStrike" dirty="0">
                <a:effectLst/>
                <a:latin typeface="Georgia" panose="02040502050405020303" pitchFamily="18" charset="0"/>
              </a:rPr>
              <a:t>No guarantee of finding an optimal solution. Early choices may lead to wrong directions .</a:t>
            </a:r>
            <a:r>
              <a:rPr lang="en-US" b="0" i="0" dirty="0">
                <a:effectLst/>
                <a:latin typeface="Georgia" panose="02040502050405020303" pitchFamily="18" charset="0"/>
              </a:rPr>
              <a:t>​</a:t>
            </a:r>
            <a:endParaRPr lang="en-US" b="0" i="0" dirty="0">
              <a:effectLst/>
              <a:latin typeface="Arial" panose="020B0604020202020204" pitchFamily="34" charset="0"/>
            </a:endParaRPr>
          </a:p>
          <a:p>
            <a:pPr algn="l" rtl="0" fontAlgn="base">
              <a:buFont typeface="Arial" panose="020B0604020202020204" pitchFamily="34" charset="0"/>
              <a:buChar char="•"/>
            </a:pPr>
            <a:r>
              <a:rPr lang="en-US" b="0" i="0" u="none" strike="noStrike" dirty="0">
                <a:effectLst/>
                <a:latin typeface="Georgia" panose="02040502050405020303" pitchFamily="18" charset="0"/>
              </a:rPr>
              <a:t>Result depends on the initial random motif </a:t>
            </a:r>
            <a:r>
              <a:rPr lang="en-US" b="0" i="0" dirty="0">
                <a:effectLst/>
                <a:latin typeface="Georgia" panose="02040502050405020303" pitchFamily="18" charset="0"/>
              </a:rPr>
              <a:t>​</a:t>
            </a:r>
            <a:endParaRPr lang="en-US" b="0" i="0" dirty="0">
              <a:effectLst/>
              <a:latin typeface="Arial" panose="020B0604020202020204" pitchFamily="34" charset="0"/>
            </a:endParaRPr>
          </a:p>
          <a:p>
            <a:pPr algn="l" rtl="0" fontAlgn="base">
              <a:buFont typeface="Arial" panose="020B0604020202020204" pitchFamily="34" charset="0"/>
              <a:buChar char="•"/>
            </a:pPr>
            <a:r>
              <a:rPr lang="en-US" b="0" i="0" u="none" strike="noStrike" dirty="0">
                <a:effectLst/>
                <a:latin typeface="Georgia" panose="02040502050405020303" pitchFamily="18" charset="0"/>
              </a:rPr>
              <a:t>Good result is unlikely in a single run . Run algorithm many times and hope that one of the runs gives a good result</a:t>
            </a:r>
            <a:r>
              <a:rPr lang="en-US" b="0" i="0" dirty="0">
                <a:effectLst/>
                <a:latin typeface="Georgia" panose="02040502050405020303" pitchFamily="18" charset="0"/>
              </a:rPr>
              <a:t>​.</a:t>
            </a:r>
            <a:endParaRPr lang="en-US" b="0" i="0" dirty="0">
              <a:effectLst/>
              <a:latin typeface="Arial" panose="020B0604020202020204" pitchFamily="34" charset="0"/>
            </a:endParaRPr>
          </a:p>
          <a:p>
            <a:pPr algn="l"/>
            <a:endParaRPr lang="en-IN" dirty="0"/>
          </a:p>
        </p:txBody>
      </p:sp>
      <p:sp>
        <p:nvSpPr>
          <p:cNvPr id="4" name="Footer Placeholder 3">
            <a:extLst>
              <a:ext uri="{FF2B5EF4-FFF2-40B4-BE49-F238E27FC236}">
                <a16:creationId xmlns:a16="http://schemas.microsoft.com/office/drawing/2014/main" id="{30258FC4-5345-1C27-F9A9-777BDCBF69C3}"/>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FFACE063-900C-CAA1-41E4-9B990FF3BD3B}"/>
              </a:ext>
            </a:extLst>
          </p:cNvPr>
          <p:cNvSpPr>
            <a:spLocks noGrp="1"/>
          </p:cNvSpPr>
          <p:nvPr>
            <p:ph type="sldNum" sz="quarter" idx="4"/>
          </p:nvPr>
        </p:nvSpPr>
        <p:spPr/>
        <p:txBody>
          <a:bodyPr/>
          <a:lstStyle/>
          <a:p>
            <a:pPr>
              <a:defRPr/>
            </a:pPr>
            <a:fld id="{8D1FC6F8-0BCD-47E9-9C64-690771D9C143}" type="slidenum">
              <a:rPr lang="en-US" smtClean="0"/>
              <a:pPr>
                <a:defRPr/>
              </a:pPr>
              <a:t>19</a:t>
            </a:fld>
            <a:endParaRPr lang="en-US" dirty="0"/>
          </a:p>
        </p:txBody>
      </p:sp>
      <p:sp>
        <p:nvSpPr>
          <p:cNvPr id="6" name="Date Placeholder 5">
            <a:extLst>
              <a:ext uri="{FF2B5EF4-FFF2-40B4-BE49-F238E27FC236}">
                <a16:creationId xmlns:a16="http://schemas.microsoft.com/office/drawing/2014/main" id="{5335ABF9-9DD3-665A-FB36-D2B60E1D59CE}"/>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3780045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1F93A-F62C-AF55-68DC-F6DB112884E1}"/>
              </a:ext>
            </a:extLst>
          </p:cNvPr>
          <p:cNvSpPr>
            <a:spLocks noGrp="1"/>
          </p:cNvSpPr>
          <p:nvPr>
            <p:ph type="title"/>
          </p:nvPr>
        </p:nvSpPr>
        <p:spPr/>
        <p:txBody>
          <a:bodyPr/>
          <a:lstStyle/>
          <a:p>
            <a:r>
              <a:rPr lang="en-IN" dirty="0"/>
              <a:t>GROUP MEMBERS</a:t>
            </a:r>
          </a:p>
        </p:txBody>
      </p:sp>
      <p:sp>
        <p:nvSpPr>
          <p:cNvPr id="3" name="Text Placeholder 2">
            <a:extLst>
              <a:ext uri="{FF2B5EF4-FFF2-40B4-BE49-F238E27FC236}">
                <a16:creationId xmlns:a16="http://schemas.microsoft.com/office/drawing/2014/main" id="{3914094B-9F05-675E-2011-5B07BC1F9D06}"/>
              </a:ext>
            </a:extLst>
          </p:cNvPr>
          <p:cNvSpPr>
            <a:spLocks noGrp="1"/>
          </p:cNvSpPr>
          <p:nvPr>
            <p:ph type="body" sz="quarter" idx="12"/>
          </p:nvPr>
        </p:nvSpPr>
        <p:spPr/>
        <p:txBody>
          <a:bodyPr/>
          <a:lstStyle/>
          <a:p>
            <a:pPr marL="285750" indent="-285750">
              <a:buFont typeface="Arial" panose="020B0604020202020204" pitchFamily="34" charset="0"/>
              <a:buChar char="•"/>
            </a:pPr>
            <a:r>
              <a:rPr lang="en-IN" dirty="0"/>
              <a:t>NIRANJAN PRASANTH (AM.EN.U4.AIE21148)</a:t>
            </a:r>
          </a:p>
          <a:p>
            <a:pPr marL="285750" indent="-285750">
              <a:buFont typeface="Arial" panose="020B0604020202020204" pitchFamily="34" charset="0"/>
              <a:buChar char="•"/>
            </a:pPr>
            <a:r>
              <a:rPr lang="en-IN" dirty="0"/>
              <a:t>ASWIN US (AM.EN.U4AIE21119)</a:t>
            </a:r>
          </a:p>
          <a:p>
            <a:pPr marL="285750" indent="-285750">
              <a:buFont typeface="Arial" panose="020B0604020202020204" pitchFamily="34" charset="0"/>
              <a:buChar char="•"/>
            </a:pPr>
            <a:r>
              <a:rPr lang="en-IN" dirty="0"/>
              <a:t>AKSHAY KRISHNAN T (AM.EN.U4AIE21109)</a:t>
            </a:r>
          </a:p>
          <a:p>
            <a:pPr marL="285750" indent="-285750">
              <a:buFont typeface="Arial" panose="020B0604020202020204" pitchFamily="34" charset="0"/>
              <a:buChar char="•"/>
            </a:pPr>
            <a:r>
              <a:rPr lang="en-IN" dirty="0"/>
              <a:t>NAVNEETH SURESH (AM.EN.U4AIE21147)</a:t>
            </a:r>
          </a:p>
          <a:p>
            <a:pPr marL="285750" indent="-285750">
              <a:buFont typeface="Arial" panose="020B0604020202020204" pitchFamily="34" charset="0"/>
              <a:buChar char="•"/>
            </a:pPr>
            <a:r>
              <a:rPr lang="en-IN" dirty="0"/>
              <a:t>MUHAMMED SHAJAHAN (AM.EN.U4AIE21144)</a:t>
            </a:r>
          </a:p>
        </p:txBody>
      </p:sp>
      <p:sp>
        <p:nvSpPr>
          <p:cNvPr id="5" name="Footer Placeholder 4">
            <a:extLst>
              <a:ext uri="{FF2B5EF4-FFF2-40B4-BE49-F238E27FC236}">
                <a16:creationId xmlns:a16="http://schemas.microsoft.com/office/drawing/2014/main" id="{531E652C-AF21-A047-ADCA-FE2FFB18EFF5}"/>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69B193C-765B-5EC0-33B9-7BFFC1810562}"/>
              </a:ext>
            </a:extLst>
          </p:cNvPr>
          <p:cNvSpPr>
            <a:spLocks noGrp="1"/>
          </p:cNvSpPr>
          <p:nvPr>
            <p:ph type="sldNum" sz="quarter" idx="4"/>
          </p:nvPr>
        </p:nvSpPr>
        <p:spPr/>
        <p:txBody>
          <a:bodyPr/>
          <a:lstStyle/>
          <a:p>
            <a:pPr>
              <a:defRPr/>
            </a:pPr>
            <a:fld id="{8D1FC6F8-0BCD-47E9-9C64-690771D9C143}" type="slidenum">
              <a:rPr lang="en-US" smtClean="0"/>
              <a:pPr>
                <a:defRPr/>
              </a:pPr>
              <a:t>2</a:t>
            </a:fld>
            <a:endParaRPr lang="en-US" dirty="0"/>
          </a:p>
        </p:txBody>
      </p:sp>
      <p:sp>
        <p:nvSpPr>
          <p:cNvPr id="7" name="Date Placeholder 6">
            <a:extLst>
              <a:ext uri="{FF2B5EF4-FFF2-40B4-BE49-F238E27FC236}">
                <a16:creationId xmlns:a16="http://schemas.microsoft.com/office/drawing/2014/main" id="{F3AC4310-F6BB-E43D-B558-0D3D15484F1C}"/>
              </a:ext>
            </a:extLst>
          </p:cNvPr>
          <p:cNvSpPr>
            <a:spLocks noGrp="1"/>
          </p:cNvSpPr>
          <p:nvPr>
            <p:ph type="dt" sz="half" idx="2"/>
          </p:nvPr>
        </p:nvSpPr>
        <p:spPr/>
        <p:txBody>
          <a:bodyPr/>
          <a:lstStyle/>
          <a:p>
            <a:pPr>
              <a:defRPr/>
            </a:pPr>
            <a:r>
              <a:rPr lang="en-US" cap="all"/>
              <a:t>May 21, 20XX</a:t>
            </a:r>
            <a:endParaRPr lang="en-US" cap="all" dirty="0"/>
          </a:p>
        </p:txBody>
      </p:sp>
      <p:sp>
        <p:nvSpPr>
          <p:cNvPr id="8" name="TextBox 7">
            <a:extLst>
              <a:ext uri="{FF2B5EF4-FFF2-40B4-BE49-F238E27FC236}">
                <a16:creationId xmlns:a16="http://schemas.microsoft.com/office/drawing/2014/main" id="{08864EDA-6533-7D35-0899-4293831B815E}"/>
              </a:ext>
            </a:extLst>
          </p:cNvPr>
          <p:cNvSpPr txBox="1"/>
          <p:nvPr/>
        </p:nvSpPr>
        <p:spPr>
          <a:xfrm>
            <a:off x="8210550" y="2780083"/>
            <a:ext cx="2546433" cy="830997"/>
          </a:xfrm>
          <a:prstGeom prst="rect">
            <a:avLst/>
          </a:prstGeom>
          <a:noFill/>
        </p:spPr>
        <p:txBody>
          <a:bodyPr wrap="square" rtlCol="0">
            <a:spAutoFit/>
          </a:bodyPr>
          <a:lstStyle/>
          <a:p>
            <a:r>
              <a:rPr lang="en-IN" sz="4800" b="1" dirty="0">
                <a:solidFill>
                  <a:schemeClr val="bg1"/>
                </a:solidFill>
              </a:rPr>
              <a:t>GROUP 1</a:t>
            </a:r>
          </a:p>
        </p:txBody>
      </p:sp>
    </p:spTree>
    <p:extLst>
      <p:ext uri="{BB962C8B-B14F-4D97-AF65-F5344CB8AC3E}">
        <p14:creationId xmlns:p14="http://schemas.microsoft.com/office/powerpoint/2010/main" val="3360718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BD00C-F17D-195B-A31D-0945C4CC5C23}"/>
              </a:ext>
            </a:extLst>
          </p:cNvPr>
          <p:cNvSpPr>
            <a:spLocks noGrp="1"/>
          </p:cNvSpPr>
          <p:nvPr>
            <p:ph type="title"/>
          </p:nvPr>
        </p:nvSpPr>
        <p:spPr>
          <a:xfrm>
            <a:off x="3095625" y="1290226"/>
            <a:ext cx="4994102" cy="580029"/>
          </a:xfrm>
        </p:spPr>
        <p:txBody>
          <a:bodyPr/>
          <a:lstStyle/>
          <a:p>
            <a:r>
              <a:rPr lang="en-IN" dirty="0"/>
              <a:t>     CONCLUSIONS</a:t>
            </a:r>
          </a:p>
        </p:txBody>
      </p:sp>
      <p:sp>
        <p:nvSpPr>
          <p:cNvPr id="3" name="Text Placeholder 2">
            <a:extLst>
              <a:ext uri="{FF2B5EF4-FFF2-40B4-BE49-F238E27FC236}">
                <a16:creationId xmlns:a16="http://schemas.microsoft.com/office/drawing/2014/main" id="{6CFB6461-721C-2124-68B3-81B3A72E1565}"/>
              </a:ext>
            </a:extLst>
          </p:cNvPr>
          <p:cNvSpPr>
            <a:spLocks noGrp="1"/>
          </p:cNvSpPr>
          <p:nvPr>
            <p:ph type="body" sz="quarter" idx="22"/>
          </p:nvPr>
        </p:nvSpPr>
        <p:spPr>
          <a:xfrm>
            <a:off x="838200" y="2057400"/>
            <a:ext cx="9544051" cy="4124325"/>
          </a:xfrm>
        </p:spPr>
        <p:txBody>
          <a:bodyPr/>
          <a:lstStyle/>
          <a:p>
            <a:pPr algn="l">
              <a:lnSpc>
                <a:spcPct val="150000"/>
              </a:lnSpc>
            </a:pPr>
            <a:r>
              <a:rPr lang="en-US" dirty="0"/>
              <a:t>Even though Programmable implementation of the Greedy Motif Algorithm was successful, it is seen that  they have a polynomial time complexity of  O (ln2 + </a:t>
            </a:r>
            <a:r>
              <a:rPr lang="en-US" dirty="0" err="1"/>
              <a:t>nlt</a:t>
            </a:r>
            <a:r>
              <a:rPr lang="en-US" dirty="0"/>
              <a:t>) where l is the length of the motif, n is the length of the DNA samples, and t is the number of DNA samples. Many times results are dependent on the initial random motif and it is unlikely to get a good result in a single run. Greedy algorithm is a good method to find  motifs approximately but since it is looking one step at a time, it is not a good method compared to available options.</a:t>
            </a:r>
            <a:endParaRPr lang="en-IN" dirty="0"/>
          </a:p>
        </p:txBody>
      </p:sp>
      <p:sp>
        <p:nvSpPr>
          <p:cNvPr id="4" name="Footer Placeholder 3">
            <a:extLst>
              <a:ext uri="{FF2B5EF4-FFF2-40B4-BE49-F238E27FC236}">
                <a16:creationId xmlns:a16="http://schemas.microsoft.com/office/drawing/2014/main" id="{AFD708DB-9190-9FDA-F0E7-09E78A4A1582}"/>
              </a:ext>
            </a:extLst>
          </p:cNvPr>
          <p:cNvSpPr>
            <a:spLocks noGrp="1"/>
          </p:cNvSpPr>
          <p:nvPr>
            <p:ph type="ftr" sz="quarter" idx="3"/>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95B94B17-5103-DCC3-7F51-908972F516DA}"/>
              </a:ext>
            </a:extLst>
          </p:cNvPr>
          <p:cNvSpPr>
            <a:spLocks noGrp="1"/>
          </p:cNvSpPr>
          <p:nvPr>
            <p:ph type="sldNum" sz="quarter" idx="4"/>
          </p:nvPr>
        </p:nvSpPr>
        <p:spPr/>
        <p:txBody>
          <a:bodyPr/>
          <a:lstStyle/>
          <a:p>
            <a:pPr>
              <a:defRPr/>
            </a:pPr>
            <a:fld id="{8D1FC6F8-0BCD-47E9-9C64-690771D9C143}" type="slidenum">
              <a:rPr lang="en-US" smtClean="0"/>
              <a:pPr>
                <a:defRPr/>
              </a:pPr>
              <a:t>20</a:t>
            </a:fld>
            <a:endParaRPr lang="en-US" dirty="0"/>
          </a:p>
        </p:txBody>
      </p:sp>
      <p:sp>
        <p:nvSpPr>
          <p:cNvPr id="6" name="Date Placeholder 5">
            <a:extLst>
              <a:ext uri="{FF2B5EF4-FFF2-40B4-BE49-F238E27FC236}">
                <a16:creationId xmlns:a16="http://schemas.microsoft.com/office/drawing/2014/main" id="{017C7EAE-8A33-7BC6-F53A-6E4109859433}"/>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2389500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FBF82-2E5C-144F-757E-B523C32A0BB0}"/>
              </a:ext>
            </a:extLst>
          </p:cNvPr>
          <p:cNvSpPr>
            <a:spLocks noGrp="1"/>
          </p:cNvSpPr>
          <p:nvPr>
            <p:ph type="title"/>
          </p:nvPr>
        </p:nvSpPr>
        <p:spPr/>
        <p:txBody>
          <a:bodyPr/>
          <a:lstStyle/>
          <a:p>
            <a:r>
              <a:rPr lang="en-IN" dirty="0"/>
              <a:t>THANK YOU</a:t>
            </a:r>
          </a:p>
        </p:txBody>
      </p:sp>
      <p:sp>
        <p:nvSpPr>
          <p:cNvPr id="3" name="Text Placeholder 2">
            <a:extLst>
              <a:ext uri="{FF2B5EF4-FFF2-40B4-BE49-F238E27FC236}">
                <a16:creationId xmlns:a16="http://schemas.microsoft.com/office/drawing/2014/main" id="{D62C4779-F00E-64A7-0661-021A9146FC4D}"/>
              </a:ext>
            </a:extLst>
          </p:cNvPr>
          <p:cNvSpPr>
            <a:spLocks noGrp="1"/>
          </p:cNvSpPr>
          <p:nvPr>
            <p:ph type="body" sz="quarter" idx="12"/>
          </p:nvPr>
        </p:nvSpPr>
        <p:spPr/>
        <p:txBody>
          <a:bodyPr/>
          <a:lstStyle/>
          <a:p>
            <a:endParaRPr lang="en-IN"/>
          </a:p>
        </p:txBody>
      </p:sp>
    </p:spTree>
    <p:extLst>
      <p:ext uri="{BB962C8B-B14F-4D97-AF65-F5344CB8AC3E}">
        <p14:creationId xmlns:p14="http://schemas.microsoft.com/office/powerpoint/2010/main" val="1628835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04AF5-0CCF-C0D8-66FF-916FCEDE45E9}"/>
              </a:ext>
            </a:extLst>
          </p:cNvPr>
          <p:cNvSpPr>
            <a:spLocks noGrp="1"/>
          </p:cNvSpPr>
          <p:nvPr>
            <p:ph type="title"/>
          </p:nvPr>
        </p:nvSpPr>
        <p:spPr/>
        <p:txBody>
          <a:bodyPr/>
          <a:lstStyle/>
          <a:p>
            <a:r>
              <a:rPr lang="en-IN" dirty="0"/>
              <a:t>TOPIC OUTLINE</a:t>
            </a:r>
          </a:p>
        </p:txBody>
      </p:sp>
      <p:sp>
        <p:nvSpPr>
          <p:cNvPr id="3" name="Text Placeholder 2">
            <a:extLst>
              <a:ext uri="{FF2B5EF4-FFF2-40B4-BE49-F238E27FC236}">
                <a16:creationId xmlns:a16="http://schemas.microsoft.com/office/drawing/2014/main" id="{D2022E12-0D0E-D097-AE14-8E82C63CA515}"/>
              </a:ext>
            </a:extLst>
          </p:cNvPr>
          <p:cNvSpPr>
            <a:spLocks noGrp="1"/>
          </p:cNvSpPr>
          <p:nvPr>
            <p:ph type="body" sz="quarter" idx="22"/>
          </p:nvPr>
        </p:nvSpPr>
        <p:spPr>
          <a:xfrm>
            <a:off x="1704975" y="2807310"/>
            <a:ext cx="8105775" cy="3688740"/>
          </a:xfrm>
        </p:spPr>
        <p:txBody>
          <a:bodyPr/>
          <a:lstStyle/>
          <a:p>
            <a:pPr marL="342900" indent="-342900" algn="l">
              <a:buFont typeface="+mj-lt"/>
              <a:buAutoNum type="arabicPeriod"/>
            </a:pPr>
            <a:r>
              <a:rPr lang="en-IN" dirty="0"/>
              <a:t>INTRODUCTION</a:t>
            </a:r>
          </a:p>
          <a:p>
            <a:pPr marL="342900" indent="-342900" algn="l">
              <a:buFont typeface="+mj-lt"/>
              <a:buAutoNum type="arabicPeriod"/>
            </a:pPr>
            <a:r>
              <a:rPr lang="en-IN" dirty="0"/>
              <a:t>METHODOLOGY</a:t>
            </a:r>
          </a:p>
          <a:p>
            <a:pPr marL="342900" indent="-342900" algn="l">
              <a:buFont typeface="+mj-lt"/>
              <a:buAutoNum type="arabicPeriod"/>
            </a:pPr>
            <a:r>
              <a:rPr lang="en-IN" dirty="0"/>
              <a:t>ALGORITHM DESIGN</a:t>
            </a:r>
          </a:p>
          <a:p>
            <a:pPr marL="342900" indent="-342900" algn="l">
              <a:buFont typeface="+mj-lt"/>
              <a:buAutoNum type="arabicPeriod"/>
            </a:pPr>
            <a:r>
              <a:rPr lang="en-IN" dirty="0"/>
              <a:t>CODE/DEMO AND RESULTS OBTAINED</a:t>
            </a:r>
          </a:p>
          <a:p>
            <a:pPr marL="342900" indent="-342900" algn="l">
              <a:buFont typeface="+mj-lt"/>
              <a:buAutoNum type="arabicPeriod"/>
            </a:pPr>
            <a:r>
              <a:rPr lang="en-IN" dirty="0"/>
              <a:t>CONCLUSION</a:t>
            </a:r>
          </a:p>
          <a:p>
            <a:pPr marL="342900" indent="-342900" algn="l">
              <a:buFont typeface="+mj-lt"/>
              <a:buAutoNum type="arabicPeriod"/>
            </a:pPr>
            <a:endParaRPr lang="en-IN" dirty="0"/>
          </a:p>
        </p:txBody>
      </p:sp>
      <p:sp>
        <p:nvSpPr>
          <p:cNvPr id="4" name="Footer Placeholder 3">
            <a:extLst>
              <a:ext uri="{FF2B5EF4-FFF2-40B4-BE49-F238E27FC236}">
                <a16:creationId xmlns:a16="http://schemas.microsoft.com/office/drawing/2014/main" id="{0FD13890-DD6A-3B60-0066-592C2A388F8B}"/>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0C94405-4F75-0667-A7F5-3650B804D031}"/>
              </a:ext>
            </a:extLst>
          </p:cNvPr>
          <p:cNvSpPr>
            <a:spLocks noGrp="1"/>
          </p:cNvSpPr>
          <p:nvPr>
            <p:ph type="sldNum" sz="quarter" idx="4"/>
          </p:nvPr>
        </p:nvSpPr>
        <p:spPr/>
        <p:txBody>
          <a:bodyPr/>
          <a:lstStyle/>
          <a:p>
            <a:pPr>
              <a:defRPr/>
            </a:pPr>
            <a:fld id="{8D1FC6F8-0BCD-47E9-9C64-690771D9C143}" type="slidenum">
              <a:rPr lang="en-US" smtClean="0"/>
              <a:pPr>
                <a:defRPr/>
              </a:pPr>
              <a:t>3</a:t>
            </a:fld>
            <a:endParaRPr lang="en-US" dirty="0"/>
          </a:p>
        </p:txBody>
      </p:sp>
      <p:sp>
        <p:nvSpPr>
          <p:cNvPr id="6" name="Date Placeholder 5">
            <a:extLst>
              <a:ext uri="{FF2B5EF4-FFF2-40B4-BE49-F238E27FC236}">
                <a16:creationId xmlns:a16="http://schemas.microsoft.com/office/drawing/2014/main" id="{5EC95B5A-9C22-6629-80E4-FECD148D75E0}"/>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2821457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994DA-8507-0E72-835E-4954534AAC03}"/>
              </a:ext>
            </a:extLst>
          </p:cNvPr>
          <p:cNvSpPr>
            <a:spLocks noGrp="1"/>
          </p:cNvSpPr>
          <p:nvPr>
            <p:ph type="title"/>
          </p:nvPr>
        </p:nvSpPr>
        <p:spPr>
          <a:xfrm>
            <a:off x="3696915" y="1257301"/>
            <a:ext cx="4569572" cy="476249"/>
          </a:xfrm>
        </p:spPr>
        <p:txBody>
          <a:bodyPr/>
          <a:lstStyle/>
          <a:p>
            <a:pPr algn="ctr"/>
            <a:r>
              <a:rPr lang="en-IN" dirty="0"/>
              <a:t>INTRODUCTION</a:t>
            </a:r>
          </a:p>
        </p:txBody>
      </p:sp>
      <p:sp>
        <p:nvSpPr>
          <p:cNvPr id="3" name="Text Placeholder 2">
            <a:extLst>
              <a:ext uri="{FF2B5EF4-FFF2-40B4-BE49-F238E27FC236}">
                <a16:creationId xmlns:a16="http://schemas.microsoft.com/office/drawing/2014/main" id="{592688AF-69F4-EFCE-457C-9CB028284BD5}"/>
              </a:ext>
            </a:extLst>
          </p:cNvPr>
          <p:cNvSpPr>
            <a:spLocks noGrp="1"/>
          </p:cNvSpPr>
          <p:nvPr>
            <p:ph type="body" sz="quarter" idx="22"/>
          </p:nvPr>
        </p:nvSpPr>
        <p:spPr>
          <a:xfrm>
            <a:off x="781050" y="1733550"/>
            <a:ext cx="10220325" cy="4981575"/>
          </a:xfrm>
        </p:spPr>
        <p:txBody>
          <a:bodyPr/>
          <a:lstStyle/>
          <a:p>
            <a:pPr marL="285750" indent="-285750" algn="l">
              <a:buFont typeface="Wingdings" panose="05000000000000000000" pitchFamily="2" charset="2"/>
              <a:buChar char="Ø"/>
            </a:pPr>
            <a:r>
              <a:rPr lang="en-IN" sz="2000" b="1" dirty="0">
                <a:latin typeface="Times New Roman" panose="02020603050405020304" pitchFamily="18" charset="0"/>
                <a:cs typeface="Times New Roman" panose="02020603050405020304" pitchFamily="18" charset="0"/>
              </a:rPr>
              <a:t>WHAT ARE MOTIFS?</a:t>
            </a:r>
          </a:p>
          <a:p>
            <a:pPr algn="l">
              <a:lnSpc>
                <a:spcPct val="150000"/>
              </a:lnSpc>
            </a:pPr>
            <a:r>
              <a:rPr lang="en-US" sz="2000" dirty="0">
                <a:latin typeface="Times New Roman" panose="02020603050405020304" pitchFamily="18" charset="0"/>
                <a:cs typeface="Times New Roman" panose="02020603050405020304" pitchFamily="18" charset="0"/>
              </a:rPr>
              <a:t>Motif is the transcription factor binding site</a:t>
            </a:r>
          </a:p>
          <a:p>
            <a:pPr algn="l">
              <a:lnSpc>
                <a:spcPct val="150000"/>
              </a:lnSpc>
            </a:pPr>
            <a:r>
              <a:rPr lang="en-US" sz="2000" dirty="0">
                <a:latin typeface="Times New Roman" panose="02020603050405020304" pitchFamily="18" charset="0"/>
                <a:cs typeface="Times New Roman" panose="02020603050405020304" pitchFamily="18" charset="0"/>
              </a:rPr>
              <a:t>where the transcription factor binds in our </a:t>
            </a:r>
          </a:p>
          <a:p>
            <a:pPr algn="l">
              <a:lnSpc>
                <a:spcPct val="150000"/>
              </a:lnSpc>
            </a:pPr>
            <a:r>
              <a:rPr lang="en-US" sz="2000" dirty="0">
                <a:latin typeface="Times New Roman" panose="02020603050405020304" pitchFamily="18" charset="0"/>
                <a:cs typeface="Times New Roman" panose="02020603050405020304" pitchFamily="18" charset="0"/>
              </a:rPr>
              <a:t>DNA sequence. These motifs are very useful</a:t>
            </a:r>
          </a:p>
          <a:p>
            <a:pPr algn="l">
              <a:lnSpc>
                <a:spcPct val="150000"/>
              </a:lnSpc>
            </a:pPr>
            <a:r>
              <a:rPr lang="en-US" sz="2000" dirty="0">
                <a:latin typeface="Times New Roman" panose="02020603050405020304" pitchFamily="18" charset="0"/>
                <a:cs typeface="Times New Roman" panose="02020603050405020304" pitchFamily="18" charset="0"/>
              </a:rPr>
              <a:t>as they are helpful in the treatment of </a:t>
            </a:r>
          </a:p>
          <a:p>
            <a:pPr algn="l">
              <a:lnSpc>
                <a:spcPct val="150000"/>
              </a:lnSpc>
            </a:pPr>
            <a:r>
              <a:rPr lang="en-US" sz="2000" dirty="0">
                <a:latin typeface="Times New Roman" panose="02020603050405020304" pitchFamily="18" charset="0"/>
                <a:cs typeface="Times New Roman" panose="02020603050405020304" pitchFamily="18" charset="0"/>
              </a:rPr>
              <a:t>various genetic diseases which were previously</a:t>
            </a:r>
          </a:p>
          <a:p>
            <a:pPr algn="l">
              <a:lnSpc>
                <a:spcPct val="150000"/>
              </a:lnSpc>
            </a:pPr>
            <a:r>
              <a:rPr lang="en-US" sz="2000" dirty="0">
                <a:latin typeface="Times New Roman" panose="02020603050405020304" pitchFamily="18" charset="0"/>
                <a:cs typeface="Times New Roman" panose="02020603050405020304" pitchFamily="18" charset="0"/>
              </a:rPr>
              <a:t>considered as incurable.</a:t>
            </a:r>
          </a:p>
        </p:txBody>
      </p:sp>
      <p:sp>
        <p:nvSpPr>
          <p:cNvPr id="4" name="Footer Placeholder 3">
            <a:extLst>
              <a:ext uri="{FF2B5EF4-FFF2-40B4-BE49-F238E27FC236}">
                <a16:creationId xmlns:a16="http://schemas.microsoft.com/office/drawing/2014/main" id="{79EDC174-03E7-E696-52E9-595E53F89B76}"/>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D399F45-BF6F-264F-706C-ACB4952CF412}"/>
              </a:ext>
            </a:extLst>
          </p:cNvPr>
          <p:cNvSpPr>
            <a:spLocks noGrp="1"/>
          </p:cNvSpPr>
          <p:nvPr>
            <p:ph type="sldNum" sz="quarter" idx="4"/>
          </p:nvPr>
        </p:nvSpPr>
        <p:spPr/>
        <p:txBody>
          <a:bodyPr/>
          <a:lstStyle/>
          <a:p>
            <a:pPr>
              <a:defRPr/>
            </a:pPr>
            <a:fld id="{8D1FC6F8-0BCD-47E9-9C64-690771D9C143}" type="slidenum">
              <a:rPr lang="en-US" smtClean="0"/>
              <a:pPr>
                <a:defRPr/>
              </a:pPr>
              <a:t>4</a:t>
            </a:fld>
            <a:endParaRPr lang="en-US" dirty="0"/>
          </a:p>
        </p:txBody>
      </p:sp>
      <p:sp>
        <p:nvSpPr>
          <p:cNvPr id="6" name="Date Placeholder 5">
            <a:extLst>
              <a:ext uri="{FF2B5EF4-FFF2-40B4-BE49-F238E27FC236}">
                <a16:creationId xmlns:a16="http://schemas.microsoft.com/office/drawing/2014/main" id="{7C2F98FA-41F0-0234-3208-54D6622B9620}"/>
              </a:ext>
            </a:extLst>
          </p:cNvPr>
          <p:cNvSpPr>
            <a:spLocks noGrp="1"/>
          </p:cNvSpPr>
          <p:nvPr>
            <p:ph type="dt" sz="half" idx="2"/>
          </p:nvPr>
        </p:nvSpPr>
        <p:spPr/>
        <p:txBody>
          <a:bodyPr/>
          <a:lstStyle/>
          <a:p>
            <a:pPr>
              <a:defRPr/>
            </a:pPr>
            <a:r>
              <a:rPr lang="en-US" cap="all"/>
              <a:t>May 21, 20XX</a:t>
            </a:r>
            <a:endParaRPr lang="en-US" cap="all" dirty="0"/>
          </a:p>
        </p:txBody>
      </p:sp>
      <p:pic>
        <p:nvPicPr>
          <p:cNvPr id="8" name="Picture 7">
            <a:extLst>
              <a:ext uri="{FF2B5EF4-FFF2-40B4-BE49-F238E27FC236}">
                <a16:creationId xmlns:a16="http://schemas.microsoft.com/office/drawing/2014/main" id="{454ADB2F-5188-7234-7417-C6AB8DD1A59B}"/>
              </a:ext>
            </a:extLst>
          </p:cNvPr>
          <p:cNvPicPr>
            <a:picLocks noChangeAspect="1"/>
          </p:cNvPicPr>
          <p:nvPr/>
        </p:nvPicPr>
        <p:blipFill>
          <a:blip r:embed="rId2"/>
          <a:stretch>
            <a:fillRect/>
          </a:stretch>
        </p:blipFill>
        <p:spPr>
          <a:xfrm>
            <a:off x="7029451" y="1922366"/>
            <a:ext cx="4707811" cy="3678333"/>
          </a:xfrm>
          <a:prstGeom prst="rect">
            <a:avLst/>
          </a:prstGeom>
        </p:spPr>
      </p:pic>
    </p:spTree>
    <p:extLst>
      <p:ext uri="{BB962C8B-B14F-4D97-AF65-F5344CB8AC3E}">
        <p14:creationId xmlns:p14="http://schemas.microsoft.com/office/powerpoint/2010/main" val="4276485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FDC1C3-4D73-2C6A-C11E-8D58C15B557C}"/>
              </a:ext>
            </a:extLst>
          </p:cNvPr>
          <p:cNvSpPr>
            <a:spLocks noGrp="1"/>
          </p:cNvSpPr>
          <p:nvPr>
            <p:ph type="body" sz="quarter" idx="22"/>
          </p:nvPr>
        </p:nvSpPr>
        <p:spPr>
          <a:xfrm>
            <a:off x="419100" y="1628775"/>
            <a:ext cx="11099919" cy="5019675"/>
          </a:xfrm>
        </p:spPr>
        <p:txBody>
          <a:bodyPr/>
          <a:lstStyle/>
          <a:p>
            <a:pPr marL="342900" indent="-342900" algn="l">
              <a:lnSpc>
                <a:spcPct val="150000"/>
              </a:lnSpc>
              <a:buFont typeface="Wingdings" panose="05000000000000000000" pitchFamily="2" charset="2"/>
              <a:buChar char="Ø"/>
            </a:pPr>
            <a:r>
              <a:rPr lang="en-US" sz="1800" b="1" dirty="0">
                <a:latin typeface="Times New Roman" panose="02020603050405020304" pitchFamily="18" charset="0"/>
                <a:cs typeface="Times New Roman" panose="02020603050405020304" pitchFamily="18" charset="0"/>
              </a:rPr>
              <a:t>TRANSCRIPTION FACTOR</a:t>
            </a:r>
          </a:p>
          <a:p>
            <a:pPr algn="l">
              <a:lnSpc>
                <a:spcPct val="150000"/>
              </a:lnSpc>
            </a:pPr>
            <a:r>
              <a:rPr lang="en-US" sz="1800" dirty="0">
                <a:latin typeface="Times New Roman" panose="02020603050405020304" pitchFamily="18" charset="0"/>
                <a:cs typeface="Times New Roman" panose="02020603050405020304" pitchFamily="18" charset="0"/>
              </a:rPr>
              <a:t>The transcription factors are the genes which regulates the rate of transcription of the genetic information from DNA to mRNA, this is done with the help of these genes getting attached to their binding sites called the transcription factor binding site also called motifs.</a:t>
            </a:r>
          </a:p>
          <a:p>
            <a:pPr algn="l">
              <a:lnSpc>
                <a:spcPct val="150000"/>
              </a:lnSpc>
            </a:pPr>
            <a:endParaRPr lang="en-US" sz="1800" dirty="0">
              <a:latin typeface="Times New Roman" panose="02020603050405020304" pitchFamily="18" charset="0"/>
              <a:cs typeface="Times New Roman" panose="02020603050405020304" pitchFamily="18" charset="0"/>
            </a:endParaRPr>
          </a:p>
          <a:p>
            <a:pPr marL="285750" indent="-285750" algn="l">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In the computational approach we will be considering motifs as a short recurring patterns in DNA which are biologically important. </a:t>
            </a:r>
          </a:p>
          <a:p>
            <a:pPr algn="l"/>
            <a:r>
              <a:rPr lang="en-IN" b="1" u="sng" dirty="0">
                <a:latin typeface="Times New Roman" panose="02020603050405020304" pitchFamily="18" charset="0"/>
                <a:cs typeface="Times New Roman" panose="02020603050405020304" pitchFamily="18" charset="0"/>
              </a:rPr>
              <a:t>GREEDY SEARCH</a:t>
            </a:r>
          </a:p>
          <a:p>
            <a:pPr marL="285750" indent="-285750" algn="l">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A greedy algorithm is </a:t>
            </a:r>
            <a:r>
              <a:rPr lang="en-US" i="0" dirty="0">
                <a:effectLst/>
                <a:latin typeface="Times New Roman" panose="02020603050405020304" pitchFamily="18" charset="0"/>
                <a:cs typeface="Times New Roman" panose="02020603050405020304" pitchFamily="18" charset="0"/>
              </a:rPr>
              <a:t>an approach for solving a problem by selecting the best option available at the moment. In motif discovery,</a:t>
            </a:r>
            <a:r>
              <a:rPr lang="en-US" b="0" i="0" u="none" strike="noStrike" dirty="0">
                <a:solidFill>
                  <a:srgbClr val="000000"/>
                </a:solidFill>
                <a:effectLst/>
                <a:latin typeface="Times New Roman" panose="02020603050405020304" pitchFamily="18" charset="0"/>
                <a:cs typeface="Times New Roman" panose="02020603050405020304" pitchFamily="18" charset="0"/>
              </a:rPr>
              <a:t> </a:t>
            </a:r>
            <a:r>
              <a:rPr lang="en-US" b="0" i="0" u="none" strike="noStrike" dirty="0">
                <a:effectLst/>
                <a:latin typeface="Times New Roman" panose="02020603050405020304" pitchFamily="18" charset="0"/>
                <a:cs typeface="Times New Roman" panose="02020603050405020304" pitchFamily="18" charset="0"/>
              </a:rPr>
              <a:t>The basic idea of the greedy motif search algorithm is to find the set of motifs across a number of DNA sequences that match each other most closely. </a:t>
            </a:r>
            <a:r>
              <a:rPr lang="en-US" b="0" i="0" dirty="0">
                <a:effectLst/>
                <a:latin typeface="Times New Roman" panose="02020603050405020304" pitchFamily="18" charset="0"/>
                <a:cs typeface="Times New Roman" panose="02020603050405020304" pitchFamily="18" charset="0"/>
              </a:rPr>
              <a:t>​</a:t>
            </a:r>
          </a:p>
          <a:p>
            <a:pPr marL="285750" indent="-285750" algn="l">
              <a:lnSpc>
                <a:spcPct val="150000"/>
              </a:lnSpc>
              <a:buFont typeface="Wingdings" panose="05000000000000000000" pitchFamily="2" charset="2"/>
              <a:buChar char="Ø"/>
            </a:pPr>
            <a:endParaRPr lang="en-US" b="0" i="0" dirty="0">
              <a:effectLst/>
            </a:endParaRPr>
          </a:p>
          <a:p>
            <a:pPr marL="285750" indent="-285750" algn="l">
              <a:buFont typeface="Wingdings" panose="05000000000000000000" pitchFamily="2" charset="2"/>
              <a:buChar char="Ø"/>
            </a:pPr>
            <a:endParaRPr lang="en-IN" dirty="0"/>
          </a:p>
        </p:txBody>
      </p:sp>
      <p:sp>
        <p:nvSpPr>
          <p:cNvPr id="4" name="Footer Placeholder 3">
            <a:extLst>
              <a:ext uri="{FF2B5EF4-FFF2-40B4-BE49-F238E27FC236}">
                <a16:creationId xmlns:a16="http://schemas.microsoft.com/office/drawing/2014/main" id="{F497FEA3-2E74-B625-CD0E-DAC8BFD69869}"/>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04F2BFC-2810-1A24-DDFC-592E64C8F957}"/>
              </a:ext>
            </a:extLst>
          </p:cNvPr>
          <p:cNvSpPr>
            <a:spLocks noGrp="1"/>
          </p:cNvSpPr>
          <p:nvPr>
            <p:ph type="sldNum" sz="quarter" idx="4"/>
          </p:nvPr>
        </p:nvSpPr>
        <p:spPr/>
        <p:txBody>
          <a:bodyPr/>
          <a:lstStyle/>
          <a:p>
            <a:pPr>
              <a:defRPr/>
            </a:pPr>
            <a:fld id="{8D1FC6F8-0BCD-47E9-9C64-690771D9C143}" type="slidenum">
              <a:rPr lang="en-US" smtClean="0"/>
              <a:pPr>
                <a:defRPr/>
              </a:pPr>
              <a:t>5</a:t>
            </a:fld>
            <a:endParaRPr lang="en-US" dirty="0"/>
          </a:p>
        </p:txBody>
      </p:sp>
      <p:sp>
        <p:nvSpPr>
          <p:cNvPr id="6" name="Date Placeholder 5">
            <a:extLst>
              <a:ext uri="{FF2B5EF4-FFF2-40B4-BE49-F238E27FC236}">
                <a16:creationId xmlns:a16="http://schemas.microsoft.com/office/drawing/2014/main" id="{DC43434B-D7AB-B0A1-8ED9-1D9F81DCF527}"/>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2032041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C8099F-624E-73F1-835B-4DA48C1AD03C}"/>
              </a:ext>
            </a:extLst>
          </p:cNvPr>
          <p:cNvSpPr>
            <a:spLocks noGrp="1"/>
          </p:cNvSpPr>
          <p:nvPr>
            <p:ph type="body" sz="quarter" idx="22"/>
          </p:nvPr>
        </p:nvSpPr>
        <p:spPr>
          <a:xfrm>
            <a:off x="200026" y="1771650"/>
            <a:ext cx="11420474" cy="4809666"/>
          </a:xfrm>
        </p:spPr>
        <p:txBody>
          <a:bodyPr/>
          <a:lstStyle/>
          <a:p>
            <a:pPr marL="285750" indent="-285750" algn="l">
              <a:lnSpc>
                <a:spcPct val="150000"/>
              </a:lnSpc>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For performing this</a:t>
            </a:r>
            <a:r>
              <a:rPr lang="en-IN" dirty="0">
                <a:latin typeface="Times New Roman" panose="02020603050405020304" pitchFamily="18" charset="0"/>
                <a:cs typeface="Times New Roman" panose="02020603050405020304" pitchFamily="18" charset="0"/>
              </a:rPr>
              <a:t>:</a:t>
            </a:r>
          </a:p>
          <a:p>
            <a:pPr algn="l" rtl="0" fontAlgn="base">
              <a:lnSpc>
                <a:spcPct val="150000"/>
              </a:lnSpc>
              <a:buFont typeface="Arial" panose="020B0604020202020204" pitchFamily="34" charset="0"/>
              <a:buChar char="•"/>
            </a:pPr>
            <a:r>
              <a:rPr lang="en-US" b="0" i="0" u="none" strike="noStrike" dirty="0">
                <a:effectLst/>
                <a:latin typeface="Times New Roman" panose="02020603050405020304" pitchFamily="18" charset="0"/>
                <a:cs typeface="Times New Roman" panose="02020603050405020304" pitchFamily="18" charset="0"/>
              </a:rPr>
              <a:t> we run through each possible k-</a:t>
            </a:r>
            <a:r>
              <a:rPr lang="en-US" b="0" i="0" u="none" strike="noStrike" dirty="0" err="1">
                <a:effectLst/>
                <a:latin typeface="Times New Roman" panose="02020603050405020304" pitchFamily="18" charset="0"/>
                <a:cs typeface="Times New Roman" panose="02020603050405020304" pitchFamily="18" charset="0"/>
              </a:rPr>
              <a:t>mer</a:t>
            </a:r>
            <a:r>
              <a:rPr lang="en-US" b="0" i="0" u="none" strike="noStrike" dirty="0">
                <a:effectLst/>
                <a:latin typeface="Times New Roman" panose="02020603050405020304" pitchFamily="18" charset="0"/>
                <a:cs typeface="Times New Roman" panose="02020603050405020304" pitchFamily="18" charset="0"/>
              </a:rPr>
              <a:t> in our first DNA string.</a:t>
            </a:r>
            <a:r>
              <a:rPr lang="en-US" b="0" i="0" dirty="0">
                <a:effectLst/>
                <a:latin typeface="Times New Roman" panose="02020603050405020304" pitchFamily="18" charset="0"/>
                <a:cs typeface="Times New Roman" panose="02020603050405020304" pitchFamily="18" charset="0"/>
              </a:rPr>
              <a:t>​</a:t>
            </a:r>
          </a:p>
          <a:p>
            <a:pPr algn="l" rtl="0" fontAlgn="base">
              <a:lnSpc>
                <a:spcPct val="150000"/>
              </a:lnSpc>
              <a:buFont typeface="Arial" panose="020B0604020202020204" pitchFamily="34" charset="0"/>
              <a:buChar char="•"/>
            </a:pPr>
            <a:r>
              <a:rPr lang="en-US" b="0" i="0" u="none" strike="noStrike" dirty="0">
                <a:effectLst/>
                <a:latin typeface="Times New Roman" panose="02020603050405020304" pitchFamily="18" charset="0"/>
                <a:cs typeface="Times New Roman" panose="02020603050405020304" pitchFamily="18" charset="0"/>
              </a:rPr>
              <a:t> Identify the best matches for this initial k-</a:t>
            </a:r>
            <a:r>
              <a:rPr lang="en-US" b="0" i="0" u="none" strike="noStrike" dirty="0" err="1">
                <a:effectLst/>
                <a:latin typeface="Times New Roman" panose="02020603050405020304" pitchFamily="18" charset="0"/>
                <a:cs typeface="Times New Roman" panose="02020603050405020304" pitchFamily="18" charset="0"/>
              </a:rPr>
              <a:t>mer</a:t>
            </a:r>
            <a:r>
              <a:rPr lang="en-US" b="0" i="0" u="none" strike="noStrike" dirty="0">
                <a:effectLst/>
                <a:latin typeface="Times New Roman" panose="02020603050405020304" pitchFamily="18" charset="0"/>
                <a:cs typeface="Times New Roman" panose="02020603050405020304" pitchFamily="18" charset="0"/>
              </a:rPr>
              <a:t> within each of the following DNA strings, thus creating a set of motifs at each step</a:t>
            </a:r>
            <a:r>
              <a:rPr lang="en-US" b="0" i="0" dirty="0">
                <a:effectLst/>
                <a:latin typeface="Times New Roman" panose="02020603050405020304" pitchFamily="18" charset="0"/>
                <a:cs typeface="Times New Roman" panose="02020603050405020304" pitchFamily="18" charset="0"/>
              </a:rPr>
              <a:t>​</a:t>
            </a:r>
          </a:p>
          <a:p>
            <a:pPr algn="l" rtl="0" fontAlgn="base">
              <a:lnSpc>
                <a:spcPct val="150000"/>
              </a:lnSpc>
              <a:buFont typeface="Arial" panose="020B0604020202020204" pitchFamily="34" charset="0"/>
              <a:buChar char="•"/>
            </a:pPr>
            <a:r>
              <a:rPr lang="en-US" b="0" i="0" u="none" strike="noStrike" dirty="0">
                <a:effectLst/>
                <a:latin typeface="Times New Roman" panose="02020603050405020304" pitchFamily="18" charset="0"/>
                <a:cs typeface="Times New Roman" panose="02020603050405020304" pitchFamily="18" charset="0"/>
              </a:rPr>
              <a:t> Score each set of motifs to find and return the best scoring set.</a:t>
            </a:r>
          </a:p>
          <a:p>
            <a:pPr marL="285750" indent="-285750" algn="l" rtl="0" fontAlgn="base">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​Basically ,greedy algorithm chooses the best in each stage with no backtracking and local solution is obtained and not an exhaustive search(means it does not go search for all possibilities, </a:t>
            </a:r>
            <a:r>
              <a:rPr lang="en-US" dirty="0">
                <a:latin typeface="Times New Roman" panose="02020603050405020304" pitchFamily="18" charset="0"/>
                <a:cs typeface="Times New Roman" panose="02020603050405020304" pitchFamily="18" charset="0"/>
              </a:rPr>
              <a:t>instead it will just consider one or two initial possibilities and come at a solution. </a:t>
            </a:r>
          </a:p>
          <a:p>
            <a:pPr marL="285750" indent="-285750" algn="l" rtl="0" fontAlgn="base">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It uses less time and results closely resembles the known Motifs</a:t>
            </a:r>
            <a:endParaRPr lang="en-US" b="0" i="0" dirty="0">
              <a:effectLst/>
              <a:latin typeface="Times New Roman" panose="02020603050405020304" pitchFamily="18" charset="0"/>
              <a:cs typeface="Times New Roman" panose="02020603050405020304" pitchFamily="18" charset="0"/>
            </a:endParaRPr>
          </a:p>
          <a:p>
            <a:pPr algn="l"/>
            <a:endParaRPr lang="en-IN" dirty="0"/>
          </a:p>
        </p:txBody>
      </p:sp>
      <p:sp>
        <p:nvSpPr>
          <p:cNvPr id="4" name="Footer Placeholder 3">
            <a:extLst>
              <a:ext uri="{FF2B5EF4-FFF2-40B4-BE49-F238E27FC236}">
                <a16:creationId xmlns:a16="http://schemas.microsoft.com/office/drawing/2014/main" id="{DAA68116-48D8-F231-61DA-C06AA937E2D3}"/>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42D75B5D-FC66-CBAE-9CD4-3BE9716B4877}"/>
              </a:ext>
            </a:extLst>
          </p:cNvPr>
          <p:cNvSpPr>
            <a:spLocks noGrp="1"/>
          </p:cNvSpPr>
          <p:nvPr>
            <p:ph type="sldNum" sz="quarter" idx="4"/>
          </p:nvPr>
        </p:nvSpPr>
        <p:spPr/>
        <p:txBody>
          <a:bodyPr/>
          <a:lstStyle/>
          <a:p>
            <a:pPr>
              <a:defRPr/>
            </a:pPr>
            <a:fld id="{8D1FC6F8-0BCD-47E9-9C64-690771D9C143}" type="slidenum">
              <a:rPr lang="en-US" smtClean="0"/>
              <a:pPr>
                <a:defRPr/>
              </a:pPr>
              <a:t>6</a:t>
            </a:fld>
            <a:endParaRPr lang="en-US" dirty="0"/>
          </a:p>
        </p:txBody>
      </p:sp>
      <p:sp>
        <p:nvSpPr>
          <p:cNvPr id="6" name="Date Placeholder 5">
            <a:extLst>
              <a:ext uri="{FF2B5EF4-FFF2-40B4-BE49-F238E27FC236}">
                <a16:creationId xmlns:a16="http://schemas.microsoft.com/office/drawing/2014/main" id="{690E16F7-262D-DFC4-C982-D1E96210D14B}"/>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3669557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C804-66F1-741E-0AA2-F1610D870DE1}"/>
              </a:ext>
            </a:extLst>
          </p:cNvPr>
          <p:cNvSpPr>
            <a:spLocks noGrp="1"/>
          </p:cNvSpPr>
          <p:nvPr>
            <p:ph type="title"/>
          </p:nvPr>
        </p:nvSpPr>
        <p:spPr>
          <a:xfrm>
            <a:off x="2419350" y="1880776"/>
            <a:ext cx="7353300" cy="580029"/>
          </a:xfrm>
        </p:spPr>
        <p:txBody>
          <a:bodyPr/>
          <a:lstStyle/>
          <a:p>
            <a:r>
              <a:rPr lang="en-IN" dirty="0"/>
              <a:t>LAPLACE RULE OF SUCCESSION</a:t>
            </a:r>
          </a:p>
        </p:txBody>
      </p:sp>
      <p:sp>
        <p:nvSpPr>
          <p:cNvPr id="3" name="Text Placeholder 2">
            <a:extLst>
              <a:ext uri="{FF2B5EF4-FFF2-40B4-BE49-F238E27FC236}">
                <a16:creationId xmlns:a16="http://schemas.microsoft.com/office/drawing/2014/main" id="{4152CF17-09A7-CD0D-6E27-3EA8D19C57CC}"/>
              </a:ext>
            </a:extLst>
          </p:cNvPr>
          <p:cNvSpPr>
            <a:spLocks noGrp="1"/>
          </p:cNvSpPr>
          <p:nvPr>
            <p:ph type="body" sz="quarter" idx="22"/>
          </p:nvPr>
        </p:nvSpPr>
        <p:spPr>
          <a:xfrm>
            <a:off x="514351" y="2533650"/>
            <a:ext cx="10934700" cy="4047666"/>
          </a:xfrm>
        </p:spPr>
        <p:txBody>
          <a:bodyPr/>
          <a:lstStyle/>
          <a:p>
            <a:pPr algn="l"/>
            <a:r>
              <a:rPr lang="en-US" dirty="0">
                <a:latin typeface="Times New Roman" panose="02020603050405020304" pitchFamily="18" charset="0"/>
                <a:cs typeface="Times New Roman" panose="02020603050405020304" pitchFamily="18" charset="0"/>
              </a:rPr>
              <a:t>According to the Laplace rule of succession if we encounter any zeros in the profile matrix then we create a pseudo count of the present profile matrix and then we go on calculation the score of the k-mer. we are able to handle the zeros present in the profile matrix with the concept of Cromwell's rule of statistical maxim, which states that the probability of occurrence of the most unlikely events also exists and can not be considered to be zero.</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F4D0CFB-0F55-797B-CE17-235CA0733D19}"/>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F231CB8-7512-64A3-D947-6752C888D879}"/>
              </a:ext>
            </a:extLst>
          </p:cNvPr>
          <p:cNvSpPr>
            <a:spLocks noGrp="1"/>
          </p:cNvSpPr>
          <p:nvPr>
            <p:ph type="sldNum" sz="quarter" idx="4"/>
          </p:nvPr>
        </p:nvSpPr>
        <p:spPr/>
        <p:txBody>
          <a:bodyPr/>
          <a:lstStyle/>
          <a:p>
            <a:pPr>
              <a:defRPr/>
            </a:pPr>
            <a:fld id="{8D1FC6F8-0BCD-47E9-9C64-690771D9C143}" type="slidenum">
              <a:rPr lang="en-US" smtClean="0"/>
              <a:pPr>
                <a:defRPr/>
              </a:pPr>
              <a:t>7</a:t>
            </a:fld>
            <a:endParaRPr lang="en-US" dirty="0"/>
          </a:p>
        </p:txBody>
      </p:sp>
      <p:sp>
        <p:nvSpPr>
          <p:cNvPr id="6" name="Date Placeholder 5">
            <a:extLst>
              <a:ext uri="{FF2B5EF4-FFF2-40B4-BE49-F238E27FC236}">
                <a16:creationId xmlns:a16="http://schemas.microsoft.com/office/drawing/2014/main" id="{293F5A82-676D-A39C-8871-419BF188CE3E}"/>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2751854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9CAB-5D9C-6ADB-BEA2-00BC7A2D6C37}"/>
              </a:ext>
            </a:extLst>
          </p:cNvPr>
          <p:cNvSpPr>
            <a:spLocks noGrp="1"/>
          </p:cNvSpPr>
          <p:nvPr>
            <p:ph type="title"/>
          </p:nvPr>
        </p:nvSpPr>
        <p:spPr>
          <a:xfrm>
            <a:off x="3958244" y="1414051"/>
            <a:ext cx="4275511" cy="580029"/>
          </a:xfrm>
        </p:spPr>
        <p:txBody>
          <a:bodyPr/>
          <a:lstStyle/>
          <a:p>
            <a:r>
              <a:rPr lang="en-IN" dirty="0"/>
              <a:t>methodology</a:t>
            </a:r>
          </a:p>
        </p:txBody>
      </p:sp>
      <p:sp>
        <p:nvSpPr>
          <p:cNvPr id="3" name="Text Placeholder 2">
            <a:extLst>
              <a:ext uri="{FF2B5EF4-FFF2-40B4-BE49-F238E27FC236}">
                <a16:creationId xmlns:a16="http://schemas.microsoft.com/office/drawing/2014/main" id="{F8B1D3EC-9CEB-F5B1-F0AE-63B187FD506A}"/>
              </a:ext>
            </a:extLst>
          </p:cNvPr>
          <p:cNvSpPr>
            <a:spLocks noGrp="1"/>
          </p:cNvSpPr>
          <p:nvPr>
            <p:ph type="body" sz="quarter" idx="22"/>
          </p:nvPr>
        </p:nvSpPr>
        <p:spPr>
          <a:xfrm>
            <a:off x="466725" y="2209800"/>
            <a:ext cx="10953751" cy="4371516"/>
          </a:xfrm>
        </p:spPr>
        <p:txBody>
          <a:bodyPr/>
          <a:lstStyle/>
          <a:p>
            <a:pPr algn="l"/>
            <a:r>
              <a:rPr lang="en-IN" dirty="0">
                <a:latin typeface="Times New Roman" panose="02020603050405020304" pitchFamily="18" charset="0"/>
                <a:cs typeface="Times New Roman" panose="02020603050405020304" pitchFamily="18" charset="0"/>
              </a:rPr>
              <a:t>INPUTS: DNA Sequence, k length</a:t>
            </a:r>
          </a:p>
          <a:p>
            <a:pPr marL="285750" indent="-285750" algn="l">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Forming the DNA matrix</a:t>
            </a:r>
          </a:p>
          <a:p>
            <a:pPr algn="l">
              <a:lnSpc>
                <a:spcPct val="150000"/>
              </a:lnSpc>
            </a:pPr>
            <a:r>
              <a:rPr lang="en-IN" dirty="0">
                <a:latin typeface="Times New Roman" panose="02020603050405020304" pitchFamily="18" charset="0"/>
                <a:cs typeface="Times New Roman" panose="02020603050405020304" pitchFamily="18" charset="0"/>
              </a:rPr>
              <a:t>         If set of DNA or single string DNA is given, to make the process easier we will be converting that into a matrix by dividing DNA at equal intervals of equal width.</a:t>
            </a:r>
          </a:p>
          <a:p>
            <a:pPr marL="285750" indent="-285750" algn="l">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Selecting the 1</a:t>
            </a:r>
            <a:r>
              <a:rPr lang="en-IN" baseline="30000" dirty="0">
                <a:latin typeface="Times New Roman" panose="02020603050405020304" pitchFamily="18" charset="0"/>
                <a:cs typeface="Times New Roman" panose="02020603050405020304" pitchFamily="18" charset="0"/>
              </a:rPr>
              <a:t>st</a:t>
            </a:r>
            <a:r>
              <a:rPr lang="en-IN" dirty="0">
                <a:latin typeface="Times New Roman" panose="02020603050405020304" pitchFamily="18" charset="0"/>
                <a:cs typeface="Times New Roman" panose="02020603050405020304" pitchFamily="18" charset="0"/>
              </a:rPr>
              <a:t> seen k-</a:t>
            </a:r>
            <a:r>
              <a:rPr lang="en-IN" dirty="0" err="1">
                <a:latin typeface="Times New Roman" panose="02020603050405020304" pitchFamily="18" charset="0"/>
                <a:cs typeface="Times New Roman" panose="02020603050405020304" pitchFamily="18" charset="0"/>
              </a:rPr>
              <a:t>mers</a:t>
            </a:r>
            <a:r>
              <a:rPr lang="en-IN" dirty="0">
                <a:latin typeface="Times New Roman" panose="02020603050405020304" pitchFamily="18" charset="0"/>
                <a:cs typeface="Times New Roman" panose="02020603050405020304" pitchFamily="18" charset="0"/>
              </a:rPr>
              <a:t> to create a profile matrix</a:t>
            </a:r>
          </a:p>
          <a:p>
            <a:pPr algn="l">
              <a:lnSpc>
                <a:spcPct val="150000"/>
              </a:lnSpc>
            </a:pPr>
            <a:r>
              <a:rPr lang="en-IN" dirty="0">
                <a:latin typeface="Times New Roman" panose="02020603050405020304" pitchFamily="18" charset="0"/>
                <a:cs typeface="Times New Roman" panose="02020603050405020304" pitchFamily="18" charset="0"/>
              </a:rPr>
              <a:t>         We are taking 1</a:t>
            </a:r>
            <a:r>
              <a:rPr lang="en-IN" baseline="30000" dirty="0">
                <a:latin typeface="Times New Roman" panose="02020603050405020304" pitchFamily="18" charset="0"/>
                <a:cs typeface="Times New Roman" panose="02020603050405020304" pitchFamily="18" charset="0"/>
              </a:rPr>
              <a:t>st</a:t>
            </a:r>
            <a:r>
              <a:rPr lang="en-IN" dirty="0">
                <a:latin typeface="Times New Roman" panose="02020603050405020304" pitchFamily="18" charset="0"/>
                <a:cs typeface="Times New Roman" panose="02020603050405020304" pitchFamily="18" charset="0"/>
              </a:rPr>
              <a:t> seen n number of k-</a:t>
            </a:r>
            <a:r>
              <a:rPr lang="en-IN" dirty="0" err="1">
                <a:latin typeface="Times New Roman" panose="02020603050405020304" pitchFamily="18" charset="0"/>
                <a:cs typeface="Times New Roman" panose="02020603050405020304" pitchFamily="18" charset="0"/>
              </a:rPr>
              <a:t>mers</a:t>
            </a:r>
            <a:r>
              <a:rPr lang="en-IN" dirty="0">
                <a:latin typeface="Times New Roman" panose="02020603050405020304" pitchFamily="18" charset="0"/>
                <a:cs typeface="Times New Roman" panose="02020603050405020304" pitchFamily="18" charset="0"/>
              </a:rPr>
              <a:t> from the DNA matrix and storing into a matrix. Then a count matrix and then profile matrix is formed based on that. Here profile matrix is just an evaluation criterion. Profile matrix can also be described as the normalised version of count matrix.</a:t>
            </a:r>
          </a:p>
        </p:txBody>
      </p:sp>
      <p:sp>
        <p:nvSpPr>
          <p:cNvPr id="4" name="Footer Placeholder 3">
            <a:extLst>
              <a:ext uri="{FF2B5EF4-FFF2-40B4-BE49-F238E27FC236}">
                <a16:creationId xmlns:a16="http://schemas.microsoft.com/office/drawing/2014/main" id="{6E896C4E-FE1A-E78A-E11A-FBAE0A05AC65}"/>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4D4086E-7FAE-048B-CF12-BEAAC4732C82}"/>
              </a:ext>
            </a:extLst>
          </p:cNvPr>
          <p:cNvSpPr>
            <a:spLocks noGrp="1"/>
          </p:cNvSpPr>
          <p:nvPr>
            <p:ph type="sldNum" sz="quarter" idx="4"/>
          </p:nvPr>
        </p:nvSpPr>
        <p:spPr/>
        <p:txBody>
          <a:bodyPr/>
          <a:lstStyle/>
          <a:p>
            <a:pPr>
              <a:defRPr/>
            </a:pPr>
            <a:fld id="{8D1FC6F8-0BCD-47E9-9C64-690771D9C143}" type="slidenum">
              <a:rPr lang="en-US" smtClean="0"/>
              <a:pPr>
                <a:defRPr/>
              </a:pPr>
              <a:t>8</a:t>
            </a:fld>
            <a:endParaRPr lang="en-US" dirty="0"/>
          </a:p>
        </p:txBody>
      </p:sp>
      <p:sp>
        <p:nvSpPr>
          <p:cNvPr id="6" name="Date Placeholder 5">
            <a:extLst>
              <a:ext uri="{FF2B5EF4-FFF2-40B4-BE49-F238E27FC236}">
                <a16:creationId xmlns:a16="http://schemas.microsoft.com/office/drawing/2014/main" id="{E5A9705C-5724-0B97-8AFB-FA27B89FCBF5}"/>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2987442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E6A74FD-E8C3-FBBB-782E-FE7F423F9E0D}"/>
              </a:ext>
            </a:extLst>
          </p:cNvPr>
          <p:cNvSpPr>
            <a:spLocks noGrp="1"/>
          </p:cNvSpPr>
          <p:nvPr>
            <p:ph type="body" sz="quarter" idx="22"/>
          </p:nvPr>
        </p:nvSpPr>
        <p:spPr>
          <a:xfrm>
            <a:off x="438151" y="1743075"/>
            <a:ext cx="11201400" cy="4838241"/>
          </a:xfrm>
        </p:spPr>
        <p:txBody>
          <a:bodyPr/>
          <a:lstStyle/>
          <a:p>
            <a:pPr marL="285750" indent="-285750" algn="l">
              <a:buFont typeface="Wingdings" panose="05000000000000000000" pitchFamily="2" charset="2"/>
              <a:buChar char="Ø"/>
            </a:pPr>
            <a:r>
              <a:rPr lang="en-IN" b="1" dirty="0">
                <a:latin typeface="Times New Roman" panose="02020603050405020304" pitchFamily="18" charset="0"/>
                <a:cs typeface="Times New Roman" panose="02020603050405020304" pitchFamily="18" charset="0"/>
              </a:rPr>
              <a:t>Selecting the k-</a:t>
            </a:r>
            <a:r>
              <a:rPr lang="en-IN" b="1" dirty="0" err="1">
                <a:latin typeface="Times New Roman" panose="02020603050405020304" pitchFamily="18" charset="0"/>
                <a:cs typeface="Times New Roman" panose="02020603050405020304" pitchFamily="18" charset="0"/>
              </a:rPr>
              <a:t>mer</a:t>
            </a:r>
            <a:r>
              <a:rPr lang="en-IN" b="1" dirty="0">
                <a:latin typeface="Times New Roman" panose="02020603050405020304" pitchFamily="18" charset="0"/>
                <a:cs typeface="Times New Roman" panose="02020603050405020304" pitchFamily="18" charset="0"/>
              </a:rPr>
              <a:t> (Motif_1) with highest score from the 1</a:t>
            </a:r>
            <a:r>
              <a:rPr lang="en-IN" b="1" baseline="30000" dirty="0">
                <a:latin typeface="Times New Roman" panose="02020603050405020304" pitchFamily="18" charset="0"/>
                <a:cs typeface="Times New Roman" panose="02020603050405020304" pitchFamily="18" charset="0"/>
              </a:rPr>
              <a:t>st</a:t>
            </a:r>
            <a:r>
              <a:rPr lang="en-IN" b="1" dirty="0">
                <a:latin typeface="Times New Roman" panose="02020603050405020304" pitchFamily="18" charset="0"/>
                <a:cs typeface="Times New Roman" panose="02020603050405020304" pitchFamily="18" charset="0"/>
              </a:rPr>
              <a:t> row</a:t>
            </a:r>
          </a:p>
          <a:p>
            <a:pPr algn="l"/>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profile obtained earlier is used to evaluate each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kmer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in the 1</a:t>
            </a:r>
            <a:r>
              <a:rPr lang="en-US" sz="1800" baseline="30000" dirty="0">
                <a:effectLst/>
                <a:latin typeface="Times New Roman" panose="02020603050405020304" pitchFamily="18" charset="0"/>
                <a:ea typeface="Times New Roman" panose="02020603050405020304" pitchFamily="18" charset="0"/>
                <a:cs typeface="Times New Roman" panose="02020603050405020304" pitchFamily="18" charset="0"/>
              </a:rPr>
              <a:t>st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row of the</a:t>
            </a:r>
          </a:p>
          <a:p>
            <a:pPr algn="l"/>
            <a:r>
              <a:rPr lang="en-US" dirty="0">
                <a:latin typeface="Times New Roman" panose="02020603050405020304" pitchFamily="18" charset="0"/>
                <a:ea typeface="Times New Roman" panose="02020603050405020304" pitchFamily="18" charset="0"/>
                <a:cs typeface="Times New Roman" panose="02020603050405020304" pitchFamily="18" charset="0"/>
              </a:rPr>
              <a:t>DNA matrix.</a:t>
            </a:r>
          </a:p>
          <a:p>
            <a:pPr algn="l"/>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From the values obtained, one with the highest score is taken and that will be our 1</a:t>
            </a:r>
            <a:r>
              <a:rPr lang="en-US" sz="1800" baseline="30000" dirty="0">
                <a:effectLst/>
                <a:latin typeface="Times New Roman" panose="02020603050405020304" pitchFamily="18" charset="0"/>
                <a:ea typeface="Times New Roman" panose="02020603050405020304" pitchFamily="18" charset="0"/>
                <a:cs typeface="Times New Roman" panose="02020603050405020304" pitchFamily="18" charset="0"/>
              </a:rPr>
              <a:t>st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Motif and is added to the motif matrix</a:t>
            </a:r>
          </a:p>
          <a:p>
            <a:pPr marL="285750" indent="-285750" algn="l">
              <a:buFont typeface="Wingdings" panose="05000000000000000000" pitchFamily="2" charset="2"/>
              <a:buChar char="Ø"/>
            </a:pPr>
            <a:r>
              <a:rPr lang="en-US" sz="1800" b="1" spc="300" dirty="0">
                <a:effectLst/>
                <a:latin typeface="Times New Roman" panose="02020603050405020304" pitchFamily="18" charset="0"/>
                <a:ea typeface="Times New Roman" panose="02020603050405020304" pitchFamily="18" charset="0"/>
                <a:cs typeface="Times New Roman" panose="02020603050405020304" pitchFamily="18" charset="0"/>
              </a:rPr>
              <a:t>Updating the Motif matrix with a new motif (</a:t>
            </a:r>
            <a:r>
              <a:rPr lang="en-US" sz="1800" b="1" spc="300" dirty="0" err="1">
                <a:effectLst/>
                <a:latin typeface="Times New Roman" panose="02020603050405020304" pitchFamily="18" charset="0"/>
                <a:ea typeface="Times New Roman" panose="02020603050405020304" pitchFamily="18" charset="0"/>
                <a:cs typeface="Times New Roman" panose="02020603050405020304" pitchFamily="18" charset="0"/>
              </a:rPr>
              <a:t>i</a:t>
            </a:r>
            <a:r>
              <a:rPr lang="en-US" sz="1800" b="1" spc="3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b="1" spc="300" dirty="0">
              <a:latin typeface="Times New Roman" panose="02020603050405020304" pitchFamily="18" charset="0"/>
              <a:ea typeface="Times New Roman" panose="02020603050405020304" pitchFamily="18" charset="0"/>
              <a:cs typeface="Times New Roman" panose="02020603050405020304" pitchFamily="18" charset="0"/>
            </a:endParaRPr>
          </a:p>
          <a:p>
            <a:pPr algn="l"/>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1800" baseline="30000" dirty="0">
                <a:effectLst/>
                <a:latin typeface="Times New Roman" panose="02020603050405020304" pitchFamily="18" charset="0"/>
                <a:ea typeface="Times New Roman" panose="02020603050405020304" pitchFamily="18" charset="0"/>
                <a:cs typeface="Times New Roman" panose="02020603050405020304" pitchFamily="18" charset="0"/>
              </a:rPr>
              <a:t>st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motif will get added,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ie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the motif matrix now have only one entry. This profile matrix will be used to evaluation of the k-</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mer</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with highest score  in 2</a:t>
            </a:r>
            <a:r>
              <a:rPr lang="en-US" sz="1800" baseline="30000" dirty="0">
                <a:effectLst/>
                <a:latin typeface="Times New Roman" panose="02020603050405020304" pitchFamily="18" charset="0"/>
                <a:ea typeface="Times New Roman" panose="02020603050405020304" pitchFamily="18" charset="0"/>
                <a:cs typeface="Times New Roman" panose="02020603050405020304" pitchFamily="18" charset="0"/>
              </a:rPr>
              <a:t>nd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Row of the DNA matrix just like we did for the 1</a:t>
            </a:r>
            <a:r>
              <a:rPr lang="en-US" sz="1800" baseline="30000" dirty="0">
                <a:effectLst/>
                <a:latin typeface="Times New Roman" panose="02020603050405020304" pitchFamily="18" charset="0"/>
                <a:ea typeface="Times New Roman" panose="02020603050405020304" pitchFamily="18" charset="0"/>
                <a:cs typeface="Times New Roman" panose="02020603050405020304" pitchFamily="18" charset="0"/>
              </a:rPr>
              <a:t>st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row.</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i="1" dirty="0">
                <a:effectLst/>
                <a:latin typeface="Times New Roman" panose="02020603050405020304" pitchFamily="18" charset="0"/>
                <a:ea typeface="Times New Roman" panose="02020603050405020304" pitchFamily="18" charset="0"/>
              </a:rPr>
              <a:t>Thus we will get a motif and that is added to the motif matrix</a:t>
            </a:r>
            <a:endParaRPr lang="en-IN" sz="1800" dirty="0">
              <a:effectLst/>
              <a:latin typeface="Times New Roman" panose="02020603050405020304" pitchFamily="18" charset="0"/>
              <a:ea typeface="Times New Roman" panose="02020603050405020304" pitchFamily="18" charset="0"/>
            </a:endParaRPr>
          </a:p>
          <a:p>
            <a:pPr marL="285750" indent="-285750" algn="l">
              <a:buFont typeface="Wingdings" panose="05000000000000000000" pitchFamily="2" charset="2"/>
              <a:buChar char="Ø"/>
            </a:pPr>
            <a:endParaRPr lang="en-IN" sz="1800" dirty="0">
              <a:effectLst/>
              <a:latin typeface="Times New Roman" panose="02020603050405020304" pitchFamily="18" charset="0"/>
              <a:ea typeface="Times New Roman" panose="02020603050405020304" pitchFamily="18" charset="0"/>
            </a:endParaRPr>
          </a:p>
          <a:p>
            <a:pPr marL="612140" indent="-229235">
              <a:spcBef>
                <a:spcPts val="400"/>
              </a:spcBef>
              <a:spcAft>
                <a:spcPts val="0"/>
              </a:spcAft>
              <a:tabLst>
                <a:tab pos="612775" algn="l"/>
              </a:tabLst>
            </a:pPr>
            <a:r>
              <a:rPr lang="en-US" sz="1800" i="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l"/>
            <a:endParaRPr lang="en-US" sz="1800" i="1" dirty="0">
              <a:effectLst/>
              <a:latin typeface="+mj-lt"/>
              <a:ea typeface="Times New Roman" panose="02020603050405020304" pitchFamily="18" charset="0"/>
            </a:endParaRPr>
          </a:p>
          <a:p>
            <a:pPr lvl="0" algn="l">
              <a:spcBef>
                <a:spcPts val="400"/>
              </a:spcBef>
              <a:spcAft>
                <a:spcPts val="0"/>
              </a:spcAft>
              <a:buSzPts val="1000"/>
              <a:tabLst>
                <a:tab pos="612775" algn="l"/>
              </a:tabLst>
            </a:pPr>
            <a:r>
              <a:rPr lang="en-US" sz="1800" i="1" dirty="0">
                <a:effectLst/>
                <a:latin typeface="+mj-lt"/>
                <a:ea typeface="Times New Roman" panose="02020603050405020304" pitchFamily="18" charset="0"/>
              </a:rPr>
              <a:t>				</a:t>
            </a:r>
            <a:endParaRPr lang="en-IN" sz="1800" dirty="0">
              <a:effectLst/>
              <a:latin typeface="+mj-lt"/>
              <a:ea typeface="Times New Roman" panose="02020603050405020304" pitchFamily="18" charset="0"/>
            </a:endParaRPr>
          </a:p>
          <a:p>
            <a:pPr algn="l"/>
            <a:endParaRPr lang="en-IN" dirty="0"/>
          </a:p>
        </p:txBody>
      </p:sp>
      <p:sp>
        <p:nvSpPr>
          <p:cNvPr id="4" name="Footer Placeholder 3">
            <a:extLst>
              <a:ext uri="{FF2B5EF4-FFF2-40B4-BE49-F238E27FC236}">
                <a16:creationId xmlns:a16="http://schemas.microsoft.com/office/drawing/2014/main" id="{6CF4E9ED-428B-D0D0-52A6-D1EE4D95AB11}"/>
              </a:ext>
            </a:extLst>
          </p:cNvPr>
          <p:cNvSpPr>
            <a:spLocks noGrp="1"/>
          </p:cNvSpPr>
          <p:nvPr>
            <p:ph type="ftr" sz="quarter" idx="3"/>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C53AE0E-544F-C0D4-5996-1D16C57854D3}"/>
              </a:ext>
            </a:extLst>
          </p:cNvPr>
          <p:cNvSpPr>
            <a:spLocks noGrp="1"/>
          </p:cNvSpPr>
          <p:nvPr>
            <p:ph type="sldNum" sz="quarter" idx="4"/>
          </p:nvPr>
        </p:nvSpPr>
        <p:spPr/>
        <p:txBody>
          <a:bodyPr/>
          <a:lstStyle/>
          <a:p>
            <a:pPr>
              <a:defRPr/>
            </a:pPr>
            <a:fld id="{8D1FC6F8-0BCD-47E9-9C64-690771D9C143}" type="slidenum">
              <a:rPr lang="en-US" smtClean="0"/>
              <a:pPr>
                <a:defRPr/>
              </a:pPr>
              <a:t>9</a:t>
            </a:fld>
            <a:endParaRPr lang="en-US" dirty="0"/>
          </a:p>
        </p:txBody>
      </p:sp>
      <p:sp>
        <p:nvSpPr>
          <p:cNvPr id="6" name="Date Placeholder 5">
            <a:extLst>
              <a:ext uri="{FF2B5EF4-FFF2-40B4-BE49-F238E27FC236}">
                <a16:creationId xmlns:a16="http://schemas.microsoft.com/office/drawing/2014/main" id="{BFE6D584-8F33-0803-F6B7-0791B25C2E01}"/>
              </a:ext>
            </a:extLst>
          </p:cNvPr>
          <p:cNvSpPr>
            <a:spLocks noGrp="1"/>
          </p:cNvSpPr>
          <p:nvPr>
            <p:ph type="dt" sz="half" idx="2"/>
          </p:nvPr>
        </p:nvSpPr>
        <p:spPr/>
        <p:txBody>
          <a:bodyPr/>
          <a:lstStyle/>
          <a:p>
            <a:pPr>
              <a:defRPr/>
            </a:pPr>
            <a:r>
              <a:rPr lang="en-US" cap="all"/>
              <a:t>May 21, 20XX</a:t>
            </a:r>
            <a:endParaRPr lang="en-US" cap="all" dirty="0"/>
          </a:p>
        </p:txBody>
      </p:sp>
    </p:spTree>
    <p:extLst>
      <p:ext uri="{BB962C8B-B14F-4D97-AF65-F5344CB8AC3E}">
        <p14:creationId xmlns:p14="http://schemas.microsoft.com/office/powerpoint/2010/main" val="2607497020"/>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553</TotalTime>
  <Words>1387</Words>
  <Application>Microsoft Office PowerPoint</Application>
  <PresentationFormat>Widescreen</PresentationFormat>
  <Paragraphs>153</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Century Gothic Bold</vt:lpstr>
      <vt:lpstr>Courier New</vt:lpstr>
      <vt:lpstr>Daytona Pro Light</vt:lpstr>
      <vt:lpstr>Georgia</vt:lpstr>
      <vt:lpstr>Times New Roman</vt:lpstr>
      <vt:lpstr>Wingdings</vt:lpstr>
      <vt:lpstr>Office Theme</vt:lpstr>
      <vt:lpstr>INTELLIGENCE OF BIOLOGICAL SYSTEMS-2</vt:lpstr>
      <vt:lpstr>GROUP MEMBERS</vt:lpstr>
      <vt:lpstr>TOPIC OUTLINE</vt:lpstr>
      <vt:lpstr>INTRODUCTION</vt:lpstr>
      <vt:lpstr>PowerPoint Presentation</vt:lpstr>
      <vt:lpstr>PowerPoint Presentation</vt:lpstr>
      <vt:lpstr>LAPLACE RULE OF SUCCESSION</vt:lpstr>
      <vt:lpstr>methodology</vt:lpstr>
      <vt:lpstr>PowerPoint Presentation</vt:lpstr>
      <vt:lpstr>PowerPoint Presentation</vt:lpstr>
      <vt:lpstr>PowerPoint Presentation</vt:lpstr>
      <vt:lpstr>PowerPoint Presentation</vt:lpstr>
      <vt:lpstr>PowerPoint Presentation</vt:lpstr>
      <vt:lpstr>PSEUDOCODE</vt:lpstr>
      <vt:lpstr>PowerPoint Presentation</vt:lpstr>
      <vt:lpstr>PowerPoint Presentation</vt:lpstr>
      <vt:lpstr>PowerPoint Presentation</vt:lpstr>
      <vt:lpstr>PowerPoint Presentation</vt:lpstr>
      <vt:lpstr>PowerPoint Presentation</vt:lpstr>
      <vt:lpstr>     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INTELLIGENCE OF BIOLOGICAL SYSTEMS-2</dc:title>
  <dc:creator>Akshay Krishnan</dc:creator>
  <cp:lastModifiedBy>Akshay Krishnan</cp:lastModifiedBy>
  <cp:revision>23</cp:revision>
  <dcterms:created xsi:type="dcterms:W3CDTF">2022-07-28T10:18:39Z</dcterms:created>
  <dcterms:modified xsi:type="dcterms:W3CDTF">2022-07-29T02:31:00Z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